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charts/chartEx1.xml" ContentType="application/vnd.ms-office.chartex+xml"/>
  <Override PartName="/ppt/charts/style1.xml" ContentType="application/vnd.ms-office.chartstyle+xml"/>
  <Override PartName="/ppt/charts/colors1.xml" ContentType="application/vnd.ms-office.chartcolorstyle+xml"/>
  <Override PartName="/ppt/charts/chart1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2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70" r:id="rId2"/>
    <p:sldId id="305" r:id="rId3"/>
    <p:sldId id="302" r:id="rId4"/>
    <p:sldId id="300" r:id="rId5"/>
    <p:sldId id="323" r:id="rId6"/>
    <p:sldId id="307" r:id="rId7"/>
    <p:sldId id="306" r:id="rId8"/>
    <p:sldId id="308" r:id="rId9"/>
    <p:sldId id="309" r:id="rId10"/>
    <p:sldId id="315" r:id="rId11"/>
    <p:sldId id="325" r:id="rId12"/>
    <p:sldId id="317" r:id="rId13"/>
    <p:sldId id="318" r:id="rId14"/>
    <p:sldId id="319" r:id="rId15"/>
    <p:sldId id="320" r:id="rId16"/>
    <p:sldId id="326" r:id="rId17"/>
    <p:sldId id="312" r:id="rId18"/>
    <p:sldId id="314" r:id="rId19"/>
    <p:sldId id="310" r:id="rId20"/>
    <p:sldId id="324" r:id="rId21"/>
    <p:sldId id="313" r:id="rId22"/>
    <p:sldId id="311" r:id="rId23"/>
    <p:sldId id="303" r:id="rId24"/>
    <p:sldId id="271" r:id="rId25"/>
    <p:sldId id="272" r:id="rId26"/>
    <p:sldId id="273" r:id="rId27"/>
    <p:sldId id="274" r:id="rId28"/>
    <p:sldId id="275" r:id="rId29"/>
    <p:sldId id="263" r:id="rId30"/>
    <p:sldId id="297" r:id="rId31"/>
    <p:sldId id="284" r:id="rId32"/>
    <p:sldId id="278" r:id="rId33"/>
    <p:sldId id="282" r:id="rId34"/>
    <p:sldId id="283" r:id="rId35"/>
    <p:sldId id="276" r:id="rId36"/>
    <p:sldId id="281" r:id="rId37"/>
    <p:sldId id="298" r:id="rId38"/>
    <p:sldId id="295" r:id="rId39"/>
    <p:sldId id="286" r:id="rId40"/>
    <p:sldId id="287" r:id="rId41"/>
    <p:sldId id="280" r:id="rId42"/>
    <p:sldId id="289" r:id="rId43"/>
    <p:sldId id="288" r:id="rId44"/>
    <p:sldId id="299" r:id="rId45"/>
    <p:sldId id="294" r:id="rId46"/>
    <p:sldId id="290" r:id="rId47"/>
    <p:sldId id="291" r:id="rId48"/>
    <p:sldId id="292" r:id="rId49"/>
    <p:sldId id="293" r:id="rId50"/>
    <p:sldId id="256" r:id="rId51"/>
    <p:sldId id="257" r:id="rId52"/>
    <p:sldId id="260" r:id="rId53"/>
    <p:sldId id="259" r:id="rId54"/>
    <p:sldId id="265" r:id="rId55"/>
    <p:sldId id="266" r:id="rId5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1345C"/>
    <a:srgbClr val="2A345C"/>
    <a:srgbClr val="1C2244"/>
    <a:srgbClr val="F1ECE6"/>
    <a:srgbClr val="0F1225"/>
    <a:srgbClr val="6D8CAC"/>
    <a:srgbClr val="326393"/>
    <a:srgbClr val="C9CACF"/>
    <a:srgbClr val="CAB5BD"/>
    <a:srgbClr val="42689B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37" autoAdjust="0"/>
    <p:restoredTop sz="94660"/>
  </p:normalViewPr>
  <p:slideViewPr>
    <p:cSldViewPr snapToGrid="0">
      <p:cViewPr>
        <p:scale>
          <a:sx n="150" d="100"/>
          <a:sy n="150" d="100"/>
        </p:scale>
        <p:origin x="1004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Ex1.xml.rels><?xml version="1.0" encoding="UTF-8" standalone="yes"?>
<Relationships xmlns="http://schemas.openxmlformats.org/package/2006/relationships"><Relationship Id="rId3" Type="http://schemas.microsoft.com/office/2011/relationships/chartColorStyle" Target="colors1.xml"/><Relationship Id="rId2" Type="http://schemas.microsoft.com/office/2011/relationships/chartStyle" Target="style1.xml"/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D25-4A48-A956-B69DE8B93D7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D25-4A48-A956-B69DE8B93D7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D25-4A48-A956-B69DE8B93D7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300"/>
        <c:overlap val="100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  <c:axId val="714869480"/>
        <c:axId val="714874072"/>
      </c:barChart>
      <c:catAx>
        <c:axId val="714869480"/>
        <c:scaling>
          <c:orientation val="minMax"/>
        </c:scaling>
        <c:delete val="0"/>
        <c:axPos val="b"/>
        <c:title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74072"/>
        <c:crosses val="autoZero"/>
        <c:auto val="1"/>
        <c:lblAlgn val="ctr"/>
        <c:lblOffset val="100"/>
        <c:noMultiLvlLbl val="0"/>
      </c:catAx>
      <c:valAx>
        <c:axId val="71487407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1486948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AA-477A-835F-06320E4F67A8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계열 2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3AA-477A-835F-06320E4F67A8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계열 3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항목 1</c:v>
                </c:pt>
                <c:pt idx="1">
                  <c:v>항목 2</c:v>
                </c:pt>
                <c:pt idx="2">
                  <c:v>항목 3</c:v>
                </c:pt>
                <c:pt idx="3">
                  <c:v>항목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3AA-477A-835F-06320E4F67A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541821168"/>
        <c:axId val="541821496"/>
      </c:barChart>
      <c:catAx>
        <c:axId val="5418211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496"/>
        <c:crosses val="autoZero"/>
        <c:auto val="1"/>
        <c:lblAlgn val="ctr"/>
        <c:lblOffset val="100"/>
        <c:noMultiLvlLbl val="0"/>
      </c:catAx>
      <c:valAx>
        <c:axId val="5418214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33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ko-KR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41821168"/>
        <c:crosses val="autoZero"/>
        <c:crossBetween val="between"/>
      </c:valAx>
      <c:dTable>
        <c:showHorzBorder val="1"/>
        <c:showVertBorder val="1"/>
        <c:showOutline val="1"/>
        <c:showKeys val="1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horz" wrap="square" anchor="ctr" anchorCtr="1"/>
          <a:lstStyle/>
          <a:p>
            <a:pPr rtl="0"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dTable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solidFill>
        <a:schemeClr val="bg1">
          <a:lumMod val="75000"/>
        </a:schemeClr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Ex1.xml><?xml version="1.0" encoding="utf-8"?>
<cx:chartSpace xmlns:a="http://schemas.openxmlformats.org/drawingml/2006/main" xmlns:r="http://schemas.openxmlformats.org/officeDocument/2006/relationships" xmlns:cx="http://schemas.microsoft.com/office/drawing/2014/chartex">
  <cx:chartData>
    <cx:externalData r:id="rId1" cx:autoUpdate="0"/>
    <cx:data id="0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Sheet1!$B$2:$B$5</cx:f>
        <cx:lvl ptCount="4" formatCode="General">
          <cx:pt idx="0">4.2999999999999998</cx:pt>
          <cx:pt idx="1">2.5</cx:pt>
          <cx:pt idx="2">3.5</cx:pt>
          <cx:pt idx="3">4.5</cx:pt>
        </cx:lvl>
      </cx:numDim>
    </cx:data>
    <cx:data id="1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Sheet1!$C$2:$C$5</cx:f>
        <cx:lvl ptCount="4" formatCode="General">
          <cx:pt idx="0">2.3999999999999999</cx:pt>
          <cx:pt idx="1">4.4000000000000004</cx:pt>
          <cx:pt idx="2">1.8</cx:pt>
          <cx:pt idx="3">2.7999999999999998</cx:pt>
        </cx:lvl>
      </cx:numDim>
    </cx:data>
    <cx:data id="2">
      <cx:strDim type="cat">
        <cx:f dir="row">Sheet1!$A$2:$A$5</cx:f>
        <cx:lvl ptCount="4">
          <cx:pt idx="0">항목 1</cx:pt>
          <cx:pt idx="1">항목 2</cx:pt>
          <cx:pt idx="2">항목 3</cx:pt>
          <cx:pt idx="3">항목 4</cx:pt>
        </cx:lvl>
      </cx:strDim>
      <cx:numDim type="size">
        <cx:f dir="row">Sheet1!$D$2:$D$5</cx:f>
        <cx:lvl ptCount="4" formatCode="General">
          <cx:pt idx="0">2</cx:pt>
          <cx:pt idx="1">2</cx:pt>
          <cx:pt idx="2">3</cx:pt>
          <cx:pt idx="3">5</cx:pt>
        </cx:lvl>
      </cx:numDim>
    </cx:data>
  </cx:chartData>
  <cx:chart>
    <cx:plotArea>
      <cx:plotAreaRegion>
        <cx:series layoutId="sunburst" uniqueId="{8943530E-494E-4D8E-A1EC-226820695DBE}" formatIdx="0">
          <cx:tx>
            <cx:txData>
              <cx:f>Sheet1!$B$1</cx:f>
              <cx:v>계열 1</cx:v>
            </cx:txData>
          </cx:tx>
          <cx:dataId val="0"/>
        </cx:series>
        <cx:series layoutId="sunburst" hidden="1" uniqueId="{43DB5B30-1B8D-4017-BA13-787277C8E549}" formatIdx="1">
          <cx:tx>
            <cx:txData>
              <cx:f>Sheet1!$C$1</cx:f>
              <cx:v>계열 2</cx:v>
            </cx:txData>
          </cx:tx>
          <cx:dataId val="1"/>
        </cx:series>
        <cx:series layoutId="sunburst" hidden="1" uniqueId="{400F8934-E055-4E8F-B6DC-A89A9DCA6659}" formatIdx="2">
          <cx:tx>
            <cx:txData>
              <cx:f>Sheet1!$D$1</cx:f>
              <cx:v>계열 3</cx:v>
            </cx:txData>
          </cx:tx>
          <cx:dataId val="2"/>
        </cx:series>
      </cx:plotAreaRegion>
    </cx:plotArea>
    <cx:legend pos="t" align="ctr" overlay="0">
      <cx:txPr>
        <a:bodyPr spcFirstLastPara="1" vertOverflow="ellipsis" horzOverflow="overflow" wrap="square" lIns="0" tIns="0" rIns="0" bIns="0" anchor="ctr" anchorCtr="1"/>
        <a:lstStyle/>
        <a:p>
          <a:pPr algn="ctr" rtl="0">
            <a:defRPr spc="-150">
              <a:latin typeface="+mj-ea"/>
              <a:ea typeface="+mj-ea"/>
              <a:cs typeface="나눔스퀘어 Bold" panose="020B0600000101010101" pitchFamily="50" charset="-127"/>
            </a:defRPr>
          </a:pPr>
          <a:endParaRPr lang="ko-KR" altLang="en-US" sz="1197" b="0" i="0" u="none" strike="noStrike" kern="1200" spc="-150" baseline="0">
            <a:solidFill>
              <a:prstClr val="black">
                <a:lumMod val="65000"/>
                <a:lumOff val="35000"/>
              </a:prstClr>
            </a:solidFill>
            <a:latin typeface="+mj-ea"/>
            <a:ea typeface="+mj-ea"/>
          </a:endParaRPr>
        </a:p>
      </cx:txPr>
    </cx:legend>
  </cx:chart>
</cx:chartSpace>
</file>

<file path=ppt/charts/colors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05A20D-F2F5-47F0-8080-05D35CFDA825}" type="doc">
      <dgm:prSet loTypeId="urn:microsoft.com/office/officeart/2005/8/layout/pyramid4" loCatId="pyramid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pPr latinLnBrk="1"/>
          <a:endParaRPr lang="ko-KR" altLang="en-US"/>
        </a:p>
      </dgm:t>
    </dgm:pt>
    <dgm:pt modelId="{6B810CAF-69C9-44E5-8531-5F8E95A84DC8}">
      <dgm:prSet phldrT="[텍스트]" phldr="1"/>
      <dgm:spPr>
        <a:solidFill>
          <a:schemeClr val="accent2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BA28E29-FF9E-4C09-BE7A-52FCB2A66358}" type="par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8D132F9E-1D03-4C6A-B411-E6D8C4C40B66}" type="sibTrans" cxnId="{2C442EBA-B146-4029-A38F-59588057EDC8}">
      <dgm:prSet/>
      <dgm:spPr/>
      <dgm:t>
        <a:bodyPr/>
        <a:lstStyle/>
        <a:p>
          <a:pPr latinLnBrk="1"/>
          <a:endParaRPr lang="ko-KR" altLang="en-US"/>
        </a:p>
      </dgm:t>
    </dgm:pt>
    <dgm:pt modelId="{78D8015C-6AA4-4207-A5A1-DCC2C049FB59}">
      <dgm:prSet phldrT="[텍스트]" phldr="1"/>
      <dgm:spPr>
        <a:solidFill>
          <a:schemeClr val="accent5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DA56A909-994D-4166-B8B6-0281292AB860}" type="par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B6916096-5D96-4C27-87F4-31BA8265526E}" type="sibTrans" cxnId="{61892777-83D6-4071-AF44-FEFFCB02BFF1}">
      <dgm:prSet/>
      <dgm:spPr/>
      <dgm:t>
        <a:bodyPr/>
        <a:lstStyle/>
        <a:p>
          <a:pPr latinLnBrk="1"/>
          <a:endParaRPr lang="ko-KR" altLang="en-US"/>
        </a:p>
      </dgm:t>
    </dgm:pt>
    <dgm:pt modelId="{6F6C166C-1D77-46C9-9DA4-6045ADB30E6E}">
      <dgm:prSet phldrT="[텍스트]" phldr="1"/>
      <dgm:spPr>
        <a:solidFill>
          <a:schemeClr val="accent3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5BF0A6A0-DE75-472C-9E5F-7712D0357BDE}" type="par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DC377749-6F1C-490F-8E65-08E8C4192831}" type="sibTrans" cxnId="{DC15C975-B69D-4816-9772-87D50DDB9974}">
      <dgm:prSet/>
      <dgm:spPr/>
      <dgm:t>
        <a:bodyPr/>
        <a:lstStyle/>
        <a:p>
          <a:pPr latinLnBrk="1"/>
          <a:endParaRPr lang="ko-KR" altLang="en-US"/>
        </a:p>
      </dgm:t>
    </dgm:pt>
    <dgm:pt modelId="{9F5C42F9-EB50-41D6-9D2A-8F8AEDE70C73}">
      <dgm:prSet phldrT="[텍스트]" phldr="1"/>
      <dgm:spPr>
        <a:solidFill>
          <a:schemeClr val="accent6"/>
        </a:solidFill>
        <a:ln>
          <a:noFill/>
        </a:ln>
      </dgm:spPr>
      <dgm:t>
        <a:bodyPr/>
        <a:lstStyle/>
        <a:p>
          <a:pPr latinLnBrk="1"/>
          <a:endParaRPr lang="ko-KR" altLang="en-US" dirty="0"/>
        </a:p>
      </dgm:t>
    </dgm:pt>
    <dgm:pt modelId="{95D8A966-D41F-47DE-BEF7-DA8AB84F4DC6}" type="par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EFF7A2A5-260B-4524-B45B-07BBD270A5C2}" type="sibTrans" cxnId="{4CCE2588-5D3B-4024-9EC4-B41FC6CE5309}">
      <dgm:prSet/>
      <dgm:spPr/>
      <dgm:t>
        <a:bodyPr/>
        <a:lstStyle/>
        <a:p>
          <a:pPr latinLnBrk="1"/>
          <a:endParaRPr lang="ko-KR" altLang="en-US"/>
        </a:p>
      </dgm:t>
    </dgm:pt>
    <dgm:pt modelId="{8E3EB531-51BD-49BD-90B2-ED9485ADCCAA}" type="pres">
      <dgm:prSet presAssocID="{B805A20D-F2F5-47F0-8080-05D35CFDA825}" presName="compositeShape" presStyleCnt="0">
        <dgm:presLayoutVars>
          <dgm:chMax val="9"/>
          <dgm:dir/>
          <dgm:resizeHandles val="exact"/>
        </dgm:presLayoutVars>
      </dgm:prSet>
      <dgm:spPr/>
    </dgm:pt>
    <dgm:pt modelId="{D3880A27-8B22-4BE4-80A3-5AF693B1E673}" type="pres">
      <dgm:prSet presAssocID="{B805A20D-F2F5-47F0-8080-05D35CFDA825}" presName="triangle1" presStyleLbl="node1" presStyleIdx="0" presStyleCnt="4">
        <dgm:presLayoutVars>
          <dgm:bulletEnabled val="1"/>
        </dgm:presLayoutVars>
      </dgm:prSet>
      <dgm:spPr/>
    </dgm:pt>
    <dgm:pt modelId="{B9081641-3E3E-4D63-BDE6-FED6BAA54B1C}" type="pres">
      <dgm:prSet presAssocID="{B805A20D-F2F5-47F0-8080-05D35CFDA825}" presName="triangle2" presStyleLbl="node1" presStyleIdx="1" presStyleCnt="4">
        <dgm:presLayoutVars>
          <dgm:bulletEnabled val="1"/>
        </dgm:presLayoutVars>
      </dgm:prSet>
      <dgm:spPr/>
    </dgm:pt>
    <dgm:pt modelId="{4C9C0468-2CFC-4773-A99A-8EC2169C7EA7}" type="pres">
      <dgm:prSet presAssocID="{B805A20D-F2F5-47F0-8080-05D35CFDA825}" presName="triangle3" presStyleLbl="node1" presStyleIdx="2" presStyleCnt="4">
        <dgm:presLayoutVars>
          <dgm:bulletEnabled val="1"/>
        </dgm:presLayoutVars>
      </dgm:prSet>
      <dgm:spPr/>
    </dgm:pt>
    <dgm:pt modelId="{230401A8-E534-40EF-9B07-4F9CCF86AA7E}" type="pres">
      <dgm:prSet presAssocID="{B805A20D-F2F5-47F0-8080-05D35CFDA825}" presName="triangle4" presStyleLbl="node1" presStyleIdx="3" presStyleCnt="4">
        <dgm:presLayoutVars>
          <dgm:bulletEnabled val="1"/>
        </dgm:presLayoutVars>
      </dgm:prSet>
      <dgm:spPr/>
    </dgm:pt>
  </dgm:ptLst>
  <dgm:cxnLst>
    <dgm:cxn modelId="{8896FB25-F4ED-4CB9-B0B6-18A354F9B679}" type="presOf" srcId="{B805A20D-F2F5-47F0-8080-05D35CFDA825}" destId="{8E3EB531-51BD-49BD-90B2-ED9485ADCCAA}" srcOrd="0" destOrd="0" presId="urn:microsoft.com/office/officeart/2005/8/layout/pyramid4"/>
    <dgm:cxn modelId="{DC15C975-B69D-4816-9772-87D50DDB9974}" srcId="{B805A20D-F2F5-47F0-8080-05D35CFDA825}" destId="{6F6C166C-1D77-46C9-9DA4-6045ADB30E6E}" srcOrd="2" destOrd="0" parTransId="{5BF0A6A0-DE75-472C-9E5F-7712D0357BDE}" sibTransId="{DC377749-6F1C-490F-8E65-08E8C4192831}"/>
    <dgm:cxn modelId="{61892777-83D6-4071-AF44-FEFFCB02BFF1}" srcId="{B805A20D-F2F5-47F0-8080-05D35CFDA825}" destId="{78D8015C-6AA4-4207-A5A1-DCC2C049FB59}" srcOrd="1" destOrd="0" parTransId="{DA56A909-994D-4166-B8B6-0281292AB860}" sibTransId="{B6916096-5D96-4C27-87F4-31BA8265526E}"/>
    <dgm:cxn modelId="{4CCE2588-5D3B-4024-9EC4-B41FC6CE5309}" srcId="{B805A20D-F2F5-47F0-8080-05D35CFDA825}" destId="{9F5C42F9-EB50-41D6-9D2A-8F8AEDE70C73}" srcOrd="3" destOrd="0" parTransId="{95D8A966-D41F-47DE-BEF7-DA8AB84F4DC6}" sibTransId="{EFF7A2A5-260B-4524-B45B-07BBD270A5C2}"/>
    <dgm:cxn modelId="{B8048F95-8300-4784-ADF2-D160E4E70161}" type="presOf" srcId="{6F6C166C-1D77-46C9-9DA4-6045ADB30E6E}" destId="{4C9C0468-2CFC-4773-A99A-8EC2169C7EA7}" srcOrd="0" destOrd="0" presId="urn:microsoft.com/office/officeart/2005/8/layout/pyramid4"/>
    <dgm:cxn modelId="{2E9B32A3-4CEB-4B79-BDB0-88BA6D440ABD}" type="presOf" srcId="{9F5C42F9-EB50-41D6-9D2A-8F8AEDE70C73}" destId="{230401A8-E534-40EF-9B07-4F9CCF86AA7E}" srcOrd="0" destOrd="0" presId="urn:microsoft.com/office/officeart/2005/8/layout/pyramid4"/>
    <dgm:cxn modelId="{2C442EBA-B146-4029-A38F-59588057EDC8}" srcId="{B805A20D-F2F5-47F0-8080-05D35CFDA825}" destId="{6B810CAF-69C9-44E5-8531-5F8E95A84DC8}" srcOrd="0" destOrd="0" parTransId="{DBA28E29-FF9E-4C09-BE7A-52FCB2A66358}" sibTransId="{8D132F9E-1D03-4C6A-B411-E6D8C4C40B66}"/>
    <dgm:cxn modelId="{591B01DD-B456-4E8A-B66B-588A4FDDC39C}" type="presOf" srcId="{78D8015C-6AA4-4207-A5A1-DCC2C049FB59}" destId="{B9081641-3E3E-4D63-BDE6-FED6BAA54B1C}" srcOrd="0" destOrd="0" presId="urn:microsoft.com/office/officeart/2005/8/layout/pyramid4"/>
    <dgm:cxn modelId="{3543C7DD-0322-4AA2-A180-2F2000177D4D}" type="presOf" srcId="{6B810CAF-69C9-44E5-8531-5F8E95A84DC8}" destId="{D3880A27-8B22-4BE4-80A3-5AF693B1E673}" srcOrd="0" destOrd="0" presId="urn:microsoft.com/office/officeart/2005/8/layout/pyramid4"/>
    <dgm:cxn modelId="{FF46343E-7C4C-490E-A6EB-22C35C49F2AF}" type="presParOf" srcId="{8E3EB531-51BD-49BD-90B2-ED9485ADCCAA}" destId="{D3880A27-8B22-4BE4-80A3-5AF693B1E673}" srcOrd="0" destOrd="0" presId="urn:microsoft.com/office/officeart/2005/8/layout/pyramid4"/>
    <dgm:cxn modelId="{23661BD5-1EE0-4824-8ECA-E62E8FE3BF50}" type="presParOf" srcId="{8E3EB531-51BD-49BD-90B2-ED9485ADCCAA}" destId="{B9081641-3E3E-4D63-BDE6-FED6BAA54B1C}" srcOrd="1" destOrd="0" presId="urn:microsoft.com/office/officeart/2005/8/layout/pyramid4"/>
    <dgm:cxn modelId="{39E1C071-4FF1-4D7B-9D8A-39EB38DE11E0}" type="presParOf" srcId="{8E3EB531-51BD-49BD-90B2-ED9485ADCCAA}" destId="{4C9C0468-2CFC-4773-A99A-8EC2169C7EA7}" srcOrd="2" destOrd="0" presId="urn:microsoft.com/office/officeart/2005/8/layout/pyramid4"/>
    <dgm:cxn modelId="{DAF8B0D2-B4FD-4A36-B188-1BD2CAA3DF7C}" type="presParOf" srcId="{8E3EB531-51BD-49BD-90B2-ED9485ADCCAA}" destId="{230401A8-E534-40EF-9B07-4F9CCF86AA7E}" srcOrd="3" destOrd="0" presId="urn:microsoft.com/office/officeart/2005/8/layout/pyramid4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3880A27-8B22-4BE4-80A3-5AF693B1E673}">
      <dsp:nvSpPr>
        <dsp:cNvPr id="0" name=""/>
        <dsp:cNvSpPr/>
      </dsp:nvSpPr>
      <dsp:spPr>
        <a:xfrm>
          <a:off x="1749425" y="0"/>
          <a:ext cx="1911349" cy="1911349"/>
        </a:xfrm>
        <a:prstGeom prst="triangle">
          <a:avLst/>
        </a:prstGeom>
        <a:solidFill>
          <a:schemeClr val="accent2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>
        <a:off x="2227262" y="955675"/>
        <a:ext cx="955675" cy="955674"/>
      </dsp:txXfrm>
    </dsp:sp>
    <dsp:sp modelId="{B9081641-3E3E-4D63-BDE6-FED6BAA54B1C}">
      <dsp:nvSpPr>
        <dsp:cNvPr id="0" name=""/>
        <dsp:cNvSpPr/>
      </dsp:nvSpPr>
      <dsp:spPr>
        <a:xfrm>
          <a:off x="793750" y="1911349"/>
          <a:ext cx="1911349" cy="1911349"/>
        </a:xfrm>
        <a:prstGeom prst="triangle">
          <a:avLst/>
        </a:prstGeom>
        <a:solidFill>
          <a:schemeClr val="accent5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>
        <a:off x="1271587" y="2867024"/>
        <a:ext cx="955675" cy="955674"/>
      </dsp:txXfrm>
    </dsp:sp>
    <dsp:sp modelId="{4C9C0468-2CFC-4773-A99A-8EC2169C7EA7}">
      <dsp:nvSpPr>
        <dsp:cNvPr id="0" name=""/>
        <dsp:cNvSpPr/>
      </dsp:nvSpPr>
      <dsp:spPr>
        <a:xfrm rot="10800000">
          <a:off x="1749425" y="1911349"/>
          <a:ext cx="1911349" cy="1911349"/>
        </a:xfrm>
        <a:prstGeom prst="triangle">
          <a:avLst/>
        </a:prstGeom>
        <a:solidFill>
          <a:schemeClr val="accent3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 rot="10800000">
        <a:off x="2227262" y="1911349"/>
        <a:ext cx="955675" cy="955674"/>
      </dsp:txXfrm>
    </dsp:sp>
    <dsp:sp modelId="{230401A8-E534-40EF-9B07-4F9CCF86AA7E}">
      <dsp:nvSpPr>
        <dsp:cNvPr id="0" name=""/>
        <dsp:cNvSpPr/>
      </dsp:nvSpPr>
      <dsp:spPr>
        <a:xfrm>
          <a:off x="2705100" y="1911349"/>
          <a:ext cx="1911349" cy="1911349"/>
        </a:xfrm>
        <a:prstGeom prst="triangle">
          <a:avLst/>
        </a:prstGeom>
        <a:solidFill>
          <a:schemeClr val="accent6"/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900" kern="1200" dirty="0"/>
        </a:p>
      </dsp:txBody>
      <dsp:txXfrm>
        <a:off x="3182937" y="2867024"/>
        <a:ext cx="955675" cy="9556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4">
  <dgm:title val=""/>
  <dgm:desc val=""/>
  <dgm:catLst>
    <dgm:cat type="pyramid" pri="4000"/>
    <dgm:cat type="relationship" pri="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varLst>
      <dgm:chMax val="9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4">
        <dgm:choose name="Name2">
          <dgm:if name="Name3" axis="ch" ptType="node" func="cnt" op="equ" val="1">
            <dgm:constrLst>
              <dgm:constr type="primFontSz" for="ch" ptType="node" op="equ" val="65"/>
              <dgm:constr type="t" for="ch" forName="triangle1"/>
              <dgm:constr type="l" for="ch" forName="triangle1"/>
              <dgm:constr type="h" for="ch" forName="triangle1" refType="h"/>
              <dgm:constr type="w" for="ch" forName="triangle1" refType="h"/>
            </dgm:constrLst>
          </dgm:if>
          <dgm:else name="Name4">
            <dgm:constrLst>
              <dgm:constr type="primFontSz" for="ch" ptType="node" op="equ" val="65"/>
              <dgm:constr type="t" for="ch" forName="triangle1"/>
              <dgm:constr type="l" for="ch" forName="triangle1" refType="h" fact="0.25"/>
              <dgm:constr type="h" for="ch" forName="triangle1" refType="h" fact="0.5"/>
              <dgm:constr type="w" for="ch" forName="triangle1" refType="h" fact="0.5"/>
              <dgm:constr type="t" for="ch" forName="triangle2" refType="h" fact="0.5"/>
              <dgm:constr type="l" for="ch" forName="triangle2"/>
              <dgm:constr type="h" for="ch" forName="triangle2" refType="h" fact="0.5"/>
              <dgm:constr type="w" for="ch" forName="triangle2" refType="h" fact="0.5"/>
              <dgm:constr type="t" for="ch" forName="triangle3" refType="h" fact="0.5"/>
              <dgm:constr type="l" for="ch" forName="triangle3" refType="h" fact="0.25"/>
              <dgm:constr type="h" for="ch" forName="triangle3" refType="h" fact="0.5"/>
              <dgm:constr type="w" for="ch" forName="triangle3" refType="h" fact="0.5"/>
              <dgm:constr type="t" for="ch" forName="triangle4" refType="h" fact="0.5"/>
              <dgm:constr type="l" for="ch" forName="triangle4" refType="h" fact="0.5"/>
              <dgm:constr type="h" for="ch" forName="triangle4" refType="h" fact="0.5"/>
              <dgm:constr type="w" for="ch" forName="triangle4" refType="h" fact="0.5"/>
            </dgm:constrLst>
          </dgm:else>
        </dgm:choose>
      </dgm:if>
      <dgm:else name="Name5">
        <dgm:constrLst>
          <dgm:constr type="primFontSz" for="ch" ptType="node" op="equ" val="65"/>
          <dgm:constr type="t" for="ch" forName="triangle1"/>
          <dgm:constr type="l" for="ch" forName="triangle1" refType="h" fact="0.33"/>
          <dgm:constr type="h" for="ch" forName="triangle1" refType="h" fact="0.33"/>
          <dgm:constr type="w" for="ch" forName="triangle1" refType="h" fact="0.33"/>
          <dgm:constr type="t" for="ch" forName="triangle2" refType="h" fact="0.33"/>
          <dgm:constr type="l" for="ch" forName="triangle2" refType="h" fact="0.165"/>
          <dgm:constr type="h" for="ch" forName="triangle2" refType="h" fact="0.33"/>
          <dgm:constr type="w" for="ch" forName="triangle2" refType="h" fact="0.33"/>
          <dgm:constr type="t" for="ch" forName="triangle3" refType="h" fact="0.33"/>
          <dgm:constr type="l" for="ch" forName="triangle3" refType="h" fact="0.33"/>
          <dgm:constr type="h" for="ch" forName="triangle3" refType="h" fact="0.33"/>
          <dgm:constr type="w" for="ch" forName="triangle3" refType="h" fact="0.33"/>
          <dgm:constr type="t" for="ch" forName="triangle4" refType="h" fact="0.33"/>
          <dgm:constr type="l" for="ch" forName="triangle4" refType="h" fact="0.495"/>
          <dgm:constr type="h" for="ch" forName="triangle4" refType="h" fact="0.33"/>
          <dgm:constr type="w" for="ch" forName="triangle4" refType="h" fact="0.33"/>
          <dgm:constr type="t" for="ch" forName="triangle5" refType="h" fact="0.66"/>
          <dgm:constr type="l" for="ch" forName="triangle5"/>
          <dgm:constr type="h" for="ch" forName="triangle5" refType="h" fact="0.33"/>
          <dgm:constr type="w" for="ch" forName="triangle5" refType="h" fact="0.33"/>
          <dgm:constr type="t" for="ch" forName="triangle6" refType="h" fact="0.66"/>
          <dgm:constr type="l" for="ch" forName="triangle6" refType="h" fact="0.165"/>
          <dgm:constr type="h" for="ch" forName="triangle6" refType="h" fact="0.33"/>
          <dgm:constr type="w" for="ch" forName="triangle6" refType="h" fact="0.33"/>
          <dgm:constr type="t" for="ch" forName="triangle7" refType="h" fact="0.66"/>
          <dgm:constr type="l" for="ch" forName="triangle7" refType="h" fact="0.33"/>
          <dgm:constr type="h" for="ch" forName="triangle7" refType="h" fact="0.33"/>
          <dgm:constr type="w" for="ch" forName="triangle7" refType="h" fact="0.33"/>
          <dgm:constr type="t" for="ch" forName="triangle8" refType="h" fact="0.66"/>
          <dgm:constr type="l" for="ch" forName="triangle8" refType="h" fact="0.495"/>
          <dgm:constr type="h" for="ch" forName="triangle8" refType="h" fact="0.33"/>
          <dgm:constr type="w" for="ch" forName="triangle8" refType="h" fact="0.33"/>
          <dgm:constr type="t" for="ch" forName="triangle9" refType="h" fact="0.66"/>
          <dgm:constr type="l" for="ch" forName="triangle9" refType="h" fact="0.66"/>
          <dgm:constr type="h" for="ch" forName="triangle9" refType="h" fact="0.33"/>
          <dgm:constr type="w" for="ch" forName="triangle9" refType="h" fact="0.33"/>
        </dgm:constrLst>
      </dgm:else>
    </dgm:choose>
    <dgm:ruleLst/>
    <dgm:choose name="Name6">
      <dgm:if name="Name7" axis="ch" ptType="node" func="cnt" op="gte" val="1">
        <dgm:layoutNode name="triangle1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8"/>
    </dgm:choose>
    <dgm:choose name="Name9">
      <dgm:if name="Name10" axis="ch" ptType="node" func="cnt" op="gte" val="2">
        <dgm:layoutNode name="triangle2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1">
            <dgm:if name="Name12" func="var" arg="dir" op="equ" val="norm">
              <dgm:presOf axis="ch desOrSelf" ptType="node node" st="2 1" cnt="1 0"/>
            </dgm:if>
            <dgm:else name="Name13">
              <dgm:presOf axis="ch desOrSelf" ptType="node node" st="4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3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presOf axis="ch desOrSelf" ptType="node node" st="3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4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14">
            <dgm:if name="Name15" func="var" arg="dir" op="equ" val="norm">
              <dgm:presOf axis="ch desOrSelf" ptType="node node" st="4 1" cnt="1 0"/>
            </dgm:if>
            <dgm:else name="Name16">
              <dgm:presOf axis="ch desOrSelf" ptType="node node" st="2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17"/>
    </dgm:choose>
    <dgm:choose name="Name18">
      <dgm:if name="Name19" axis="ch" ptType="node" func="cnt" op="gte" val="5">
        <dgm:layoutNode name="triangle5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0">
            <dgm:if name="Name21" func="var" arg="dir" op="equ" val="norm">
              <dgm:presOf axis="ch desOrSelf" ptType="node node" st="5 1" cnt="1 0"/>
            </dgm:if>
            <dgm:else name="Name22">
              <dgm:presOf axis="ch desOrSelf" ptType="node node" st="9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6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3">
            <dgm:if name="Name24" func="var" arg="dir" op="equ" val="norm">
              <dgm:presOf axis="ch desOrSelf" ptType="node node" st="6 1" cnt="1 0"/>
            </dgm:if>
            <dgm:else name="Name25">
              <dgm:presOf axis="ch desOrSelf" ptType="node node" st="8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7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presOf axis="ch desOrSelf" ptType="node node" st="7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8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rot="180" type="triangle" r:blip="">
            <dgm:adjLst/>
          </dgm:shape>
          <dgm:choose name="Name26">
            <dgm:if name="Name27" func="var" arg="dir" op="equ" val="norm">
              <dgm:presOf axis="ch desOrSelf" ptType="node node" st="8 1" cnt="1 0"/>
            </dgm:if>
            <dgm:else name="Name28">
              <dgm:presOf axis="ch desOrSelf" ptType="node node" st="6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triangle9" styleLbl="node1">
          <dgm:varLst>
            <dgm:bulletEnabled val="1"/>
          </dgm:varLst>
          <dgm:alg type="tx">
            <dgm:param type="txAnchorVertCh" val="mid"/>
          </dgm:alg>
          <dgm:shape xmlns:r="http://schemas.openxmlformats.org/officeDocument/2006/relationships" type="triangle" r:blip="">
            <dgm:adjLst/>
          </dgm:shape>
          <dgm:choose name="Name29">
            <dgm:if name="Name30" func="var" arg="dir" op="equ" val="norm">
              <dgm:presOf axis="ch desOrSelf" ptType="node node" st="9 1" cnt="1 0"/>
            </dgm:if>
            <dgm:else name="Name31">
              <dgm:presOf axis="ch desOrSelf" ptType="node node" st="5 1" cnt="1 0"/>
            </dgm:else>
          </dgm:choose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2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116CC-20FF-457A-B0DD-F02EE29019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CA0D387-B42B-4157-90E6-FCD3174B40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A7E609-556E-4234-8CFC-AE6C70233C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3F3B6F-BEB4-4451-A4BA-A0659F2AC6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3703B4-E0EB-4B00-9BF7-03ABD79FAD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3257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4538A9-CADF-4633-A090-47B42B85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79BC4E6F-A0DE-4AE3-90F2-1C03418AC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704145D-ADF1-4464-BC28-593BAE7460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DFD674B-36F7-4FB8-8FD7-4A82F0782A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36B7B17-18E4-4B63-A6C1-BC60814AA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671BA4A-3D6F-4036-B650-4BE22EBF2B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207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7B3392-1D66-4FC7-9B67-9373E3302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23E0133-FB9E-4A82-B101-5823D201B8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96BE29-E9E7-4C46-9EA7-89CB1D548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B7CF291-3561-4887-8CBA-2D73801AED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A223DB-3883-49FB-AC9D-6E713866EE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4486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9D0D848-B156-4FC0-9045-C4FA3355A8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BE1A0F-E622-4956-B3AE-75C0FFAC35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983557E-01F2-4719-81E9-5B6B18E38C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B3DD90-F3E1-4BF3-9279-442F300C95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703D7F-961F-467A-AB56-CD0F56F5A5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6348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F7C35-D8F4-4D64-91F6-455403D3F7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888CDA9-0970-49A3-82F4-FCFFA63B9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950BDF5-6D16-4A9A-893B-53B11095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3635E5-1D8E-4820-93F8-0955606D4C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C11AF3B-8956-4150-8701-B7C6F2B24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84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61787C-EA13-4181-B0B0-B98FD1587D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BE5F5F3-03E8-4DE0-BFC5-1307CAE6E6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CEA32-CCEE-47B8-A526-80A2933D1B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9964C28-B02D-443E-89E1-FB3F12548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2FB7F4-ECD7-4A68-980A-73D9C752AA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665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1298D1-822F-4AE9-BE1F-7EF054CE2F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8596DE-FD94-42CD-A453-C87AAFCB7E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5D48B6-4014-4E1E-AD68-C67E693F64F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3A6CCBA-5D70-4B89-BACA-6C91A0FF75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DE4A065-E00B-4A73-9BB7-B46AC396A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76E1E2D-C422-4C81-9EA7-ABA7416D0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711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7A5702F-9D39-4A23-8B2B-227C8FB4FD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5B61F52-FB13-4AA5-8614-96CB85DAE5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C87BAFA-DA5C-41E6-89B9-049ECF13E7E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58F1D0D-16C1-4524-9BFD-F88D9AADB2A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16C66BD1-687F-4EBD-B80D-A9CE917A7C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9544E4-0FB8-47A2-9B6E-896DFDF65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CBAF11A-F1C3-474D-991B-EFCEF7C8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439CBAC-49D8-4D2D-A0EB-0A7DD653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4194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359595-4D21-46F7-9AA9-99350F31B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ED291C2-6C24-4F10-AC19-A3D4878031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28E207B8-FB3D-49E3-8ED2-E499A63D1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F155E8C-A92C-4F29-8A88-562EE761F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1362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5906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52CA809-A196-4FCA-93A2-324CC693BFD6}"/>
              </a:ext>
            </a:extLst>
          </p:cNvPr>
          <p:cNvSpPr txBox="1"/>
          <p:nvPr userDrawn="1"/>
        </p:nvSpPr>
        <p:spPr>
          <a:xfrm>
            <a:off x="9990758" y="6575907"/>
            <a:ext cx="21980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7B4CB0-4A60-4814-AC63-C1247AED0A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B44A438-B8E1-4575-B473-2A07818332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34692F2-49E5-485C-9831-B4ACBBB23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30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28764F0-5601-4A14-A10F-2AABF340F7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C9E9D1-8F1D-4F21-A822-6C7960A96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9A7961-D3A0-4BA3-B7D1-830E64EFA1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3B9528-22B9-4F6F-91C9-6F720DCC1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1EBC077-8A76-446B-8054-77AD1824E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225B9B4-BE00-4DC7-A442-DC65D4257A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786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7F2D1CD-6AB9-44F7-9AF1-904E917CB5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4EE6583-9D58-4FBE-8B3E-D816FF62F1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1C4F44-3451-43BF-BB78-2BFFC41D53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E7A9D4-2312-4C80-955C-3A7FA2F8832A}" type="datetimeFigureOut">
              <a:rPr lang="ko-KR" altLang="en-US" smtClean="0"/>
              <a:t>2022-12-14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56AF17-214F-4E1E-9255-3368B9888B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5F63D-B78D-4305-AB08-518043957C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5EC94-8EAF-486A-983B-99B1085AE8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7400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microsoft.com/office/2014/relationships/chartEx" Target="../charts/chartEx1.xml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1D96CB-D837-42E6-B753-A362CB784AC7}"/>
              </a:ext>
            </a:extLst>
          </p:cNvPr>
          <p:cNvSpPr txBox="1"/>
          <p:nvPr/>
        </p:nvSpPr>
        <p:spPr>
          <a:xfrm>
            <a:off x="4967326" y="2505670"/>
            <a:ext cx="22573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dirty="0">
                <a:solidFill>
                  <a:schemeClr val="bg1"/>
                </a:solidFill>
              </a:rPr>
              <a:t>Sell</a:t>
            </a:r>
            <a:r>
              <a:rPr lang="ko-KR" altLang="en-US" sz="5400" dirty="0">
                <a:solidFill>
                  <a:schemeClr val="bg1"/>
                </a:solidFill>
              </a:rPr>
              <a:t> </a:t>
            </a:r>
            <a:r>
              <a:rPr lang="en-US" altLang="ko-KR" sz="5400" dirty="0">
                <a:solidFill>
                  <a:schemeClr val="bg1"/>
                </a:solidFill>
              </a:rPr>
              <a:t>Me</a:t>
            </a:r>
            <a:endParaRPr lang="ko-KR" altLang="en-US" sz="5400" dirty="0">
              <a:solidFill>
                <a:schemeClr val="bg1"/>
              </a:solidFill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9B67F781-4111-4EB6-97E9-84D738AD6180}"/>
              </a:ext>
            </a:extLst>
          </p:cNvPr>
          <p:cNvCxnSpPr>
            <a:cxnSpLocks/>
          </p:cNvCxnSpPr>
          <p:nvPr/>
        </p:nvCxnSpPr>
        <p:spPr>
          <a:xfrm>
            <a:off x="3347720" y="3673455"/>
            <a:ext cx="5496560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0961E7-5079-4C40-88CA-C2ABE8F1C792}"/>
              </a:ext>
            </a:extLst>
          </p:cNvPr>
          <p:cNvSpPr txBox="1"/>
          <p:nvPr/>
        </p:nvSpPr>
        <p:spPr>
          <a:xfrm>
            <a:off x="5640588" y="3917911"/>
            <a:ext cx="910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Pick me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9247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8D533E61-F8B7-CAE4-74AE-1962E646893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9" y="883435"/>
            <a:ext cx="10518879" cy="571416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화면소개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E7ADA6-78E5-C480-4E80-80085DDBE28D}"/>
              </a:ext>
            </a:extLst>
          </p:cNvPr>
          <p:cNvSpPr/>
          <p:nvPr/>
        </p:nvSpPr>
        <p:spPr>
          <a:xfrm>
            <a:off x="4538981" y="4143059"/>
            <a:ext cx="385444" cy="170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95970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텍스트, 스크린샷, 전자기기, 디스플레이이(가) 표시된 사진&#10;&#10;자동 생성된 설명">
            <a:extLst>
              <a:ext uri="{FF2B5EF4-FFF2-40B4-BE49-F238E27FC236}">
                <a16:creationId xmlns:a16="http://schemas.microsoft.com/office/drawing/2014/main" id="{11AEE711-711E-356C-AD3F-2A838525947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19" y="883435"/>
            <a:ext cx="10518879" cy="5717139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화면소개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E7ADA6-78E5-C480-4E80-80085DDBE28D}"/>
              </a:ext>
            </a:extLst>
          </p:cNvPr>
          <p:cNvSpPr/>
          <p:nvPr/>
        </p:nvSpPr>
        <p:spPr>
          <a:xfrm>
            <a:off x="6472556" y="5587684"/>
            <a:ext cx="356869" cy="17018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352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94F6F913-B8D1-5099-B569-E76261547F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1" y="883436"/>
            <a:ext cx="10508809" cy="5715413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화면소개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E7ADA6-78E5-C480-4E80-80085DDBE28D}"/>
              </a:ext>
            </a:extLst>
          </p:cNvPr>
          <p:cNvSpPr/>
          <p:nvPr/>
        </p:nvSpPr>
        <p:spPr>
          <a:xfrm>
            <a:off x="4355466" y="1183640"/>
            <a:ext cx="145098" cy="210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01247-A33B-47F2-6510-4072DC69C12E}"/>
              </a:ext>
            </a:extLst>
          </p:cNvPr>
          <p:cNvSpPr/>
          <p:nvPr/>
        </p:nvSpPr>
        <p:spPr>
          <a:xfrm>
            <a:off x="4516438" y="1183640"/>
            <a:ext cx="376237" cy="2101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53303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2F7D94DF-EAA5-AB54-2D3B-A175B409BD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0" y="883437"/>
            <a:ext cx="10530796" cy="5728094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화면소개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01247-A33B-47F2-6510-4072DC69C12E}"/>
              </a:ext>
            </a:extLst>
          </p:cNvPr>
          <p:cNvSpPr/>
          <p:nvPr/>
        </p:nvSpPr>
        <p:spPr>
          <a:xfrm>
            <a:off x="6079222" y="5917200"/>
            <a:ext cx="239028" cy="14705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3366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AE33B26-9DFD-551E-2613-42A27C20A2C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0" y="883437"/>
            <a:ext cx="10522064" cy="57158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화면소개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01247-A33B-47F2-6510-4072DC69C12E}"/>
              </a:ext>
            </a:extLst>
          </p:cNvPr>
          <p:cNvSpPr/>
          <p:nvPr/>
        </p:nvSpPr>
        <p:spPr>
          <a:xfrm>
            <a:off x="6859425" y="4386111"/>
            <a:ext cx="392112" cy="145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73721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23CF561-6AE1-5790-6EBD-2232212E72B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0" y="883437"/>
            <a:ext cx="10522064" cy="571589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화면소개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01247-A33B-47F2-6510-4072DC69C12E}"/>
              </a:ext>
            </a:extLst>
          </p:cNvPr>
          <p:cNvSpPr/>
          <p:nvPr/>
        </p:nvSpPr>
        <p:spPr>
          <a:xfrm>
            <a:off x="4198775" y="5065561"/>
            <a:ext cx="249400" cy="14524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1773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ABDF7CCA-C036-ABD0-2E95-3A8811AD32A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820" y="883438"/>
            <a:ext cx="10522064" cy="5728588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화면소개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701247-A33B-47F2-6510-4072DC69C12E}"/>
              </a:ext>
            </a:extLst>
          </p:cNvPr>
          <p:cNvSpPr/>
          <p:nvPr/>
        </p:nvSpPr>
        <p:spPr>
          <a:xfrm>
            <a:off x="5480050" y="3882344"/>
            <a:ext cx="3130549" cy="22187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0498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3,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수익구조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317A871-3E86-3543-DCC5-64E711C2186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11952"/>
            <a:ext cx="12192000" cy="384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841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수익구조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</a:t>
            </a:r>
            <a:r>
              <a:rPr lang="en-US" altLang="ko-KR" sz="1100" dirty="0">
                <a:solidFill>
                  <a:prstClr val="white"/>
                </a:solidFill>
                <a:latin typeface="마루 부리 Beta"/>
              </a:rPr>
              <a:t>3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11D62D3E-7BEC-060C-481B-B685E5196740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1" y="883436"/>
            <a:ext cx="10508809" cy="5711666"/>
          </a:xfrm>
          <a:prstGeom prst="rect">
            <a:avLst/>
          </a:prstGeom>
        </p:spPr>
      </p:pic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E17C9C23-0108-017A-597D-26270ED06108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794" y="2850453"/>
            <a:ext cx="1069102" cy="1416747"/>
          </a:xfrm>
          <a:prstGeom prst="rect">
            <a:avLst/>
          </a:prstGeom>
        </p:spPr>
      </p:pic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C42F977C-899C-08B1-9F77-DA923A65D47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8135" y="4267200"/>
            <a:ext cx="1070419" cy="1418400"/>
          </a:xfrm>
          <a:prstGeom prst="rect">
            <a:avLst/>
          </a:prstGeom>
        </p:spPr>
      </p:pic>
      <p:pic>
        <p:nvPicPr>
          <p:cNvPr id="15" name="그림 14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A722A956-3DD8-91D6-8563-C2D3AAEC5CAF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6217" y="2850453"/>
            <a:ext cx="746219" cy="578547"/>
          </a:xfrm>
          <a:prstGeom prst="rect">
            <a:avLst/>
          </a:prstGeom>
        </p:spPr>
      </p:pic>
      <p:pic>
        <p:nvPicPr>
          <p:cNvPr id="17" name="그림 16" descr="텍스트, 실외, 표지판이(가) 표시된 사진&#10;&#10;자동 생성된 설명">
            <a:extLst>
              <a:ext uri="{FF2B5EF4-FFF2-40B4-BE49-F238E27FC236}">
                <a16:creationId xmlns:a16="http://schemas.microsoft.com/office/drawing/2014/main" id="{EB19B5B1-832D-3DA7-6DF4-B5E33DEE2B36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266218" y="3561080"/>
            <a:ext cx="747766" cy="2626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93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619903" y="2147777"/>
            <a:ext cx="13620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4,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 dirty="0">
                <a:solidFill>
                  <a:prstClr val="white"/>
                </a:solidFill>
                <a:latin typeface="마루 부리 Beta"/>
              </a:rPr>
              <a:t>추후 계획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12" name="그림 11" descr="도구이(가) 표시된 사진&#10;&#10;자동 생성된 설명">
            <a:extLst>
              <a:ext uri="{FF2B5EF4-FFF2-40B4-BE49-F238E27FC236}">
                <a16:creationId xmlns:a16="http://schemas.microsoft.com/office/drawing/2014/main" id="{1BC35FE2-4212-164E-3C7D-FE78F007029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2000"/>
            <a:ext cx="12192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1516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F7DF015D-7C45-422F-BF86-AAAD7FF491D3}"/>
              </a:ext>
            </a:extLst>
          </p:cNvPr>
          <p:cNvSpPr txBox="1"/>
          <p:nvPr/>
        </p:nvSpPr>
        <p:spPr>
          <a:xfrm>
            <a:off x="6514895" y="2705686"/>
            <a:ext cx="9284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마루 부리 Beta"/>
                <a:ea typeface="+mj-ea"/>
                <a:cs typeface="+mn-cs"/>
              </a:rPr>
              <a:t>목차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8F15EEA-547D-421E-908C-354ED5DA0C11}"/>
              </a:ext>
            </a:extLst>
          </p:cNvPr>
          <p:cNvCxnSpPr>
            <a:cxnSpLocks/>
          </p:cNvCxnSpPr>
          <p:nvPr/>
        </p:nvCxnSpPr>
        <p:spPr>
          <a:xfrm>
            <a:off x="651489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테이블, 실내, 목재의, 도구이(가) 표시된 사진&#10;&#10;자동 생성된 설명">
            <a:extLst>
              <a:ext uri="{FF2B5EF4-FFF2-40B4-BE49-F238E27FC236}">
                <a16:creationId xmlns:a16="http://schemas.microsoft.com/office/drawing/2014/main" id="{045E73DD-7EFB-B897-41F6-6A54ABC5B5A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79"/>
            <a:ext cx="6094800" cy="6850017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A32024D0-ECE5-AC2D-BE0E-6165337C6D4A}"/>
              </a:ext>
            </a:extLst>
          </p:cNvPr>
          <p:cNvGrpSpPr/>
          <p:nvPr/>
        </p:nvGrpSpPr>
        <p:grpSpPr>
          <a:xfrm>
            <a:off x="6514895" y="3723306"/>
            <a:ext cx="4419548" cy="523220"/>
            <a:chOff x="1320852" y="4758750"/>
            <a:chExt cx="4419548" cy="5232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668F196C-7DA6-E7A9-F4B8-C8F4490CA93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개발동기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1533A33-1869-9C05-362C-6A8C90DF5B04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1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마루 부리 Beta"/>
                <a:cs typeface="+mn-cs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E3B1F5C-37A3-17AD-2238-DD2B2A95DFF5}"/>
              </a:ext>
            </a:extLst>
          </p:cNvPr>
          <p:cNvGrpSpPr/>
          <p:nvPr/>
        </p:nvGrpSpPr>
        <p:grpSpPr>
          <a:xfrm>
            <a:off x="6514895" y="4413919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E343F8D-65CE-5C62-C092-56E420796DB4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제목을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8438B4C-DE19-E57D-7B7E-513AF8010E23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2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마루 부리 Beta"/>
                <a:cs typeface="+mn-cs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9822A64B-34F0-0EF3-2FBF-7B98E8A7A916}"/>
              </a:ext>
            </a:extLst>
          </p:cNvPr>
          <p:cNvGrpSpPr/>
          <p:nvPr/>
        </p:nvGrpSpPr>
        <p:grpSpPr>
          <a:xfrm>
            <a:off x="6514895" y="5166682"/>
            <a:ext cx="4419548" cy="523220"/>
            <a:chOff x="1320852" y="4758750"/>
            <a:chExt cx="4419548" cy="523220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606BC90-9D74-CA5A-B10F-3A94AE690758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제목을 입력하세요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9ED2851-B814-895A-A296-505EFE9F7020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3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마루 부리 Beta"/>
                <a:cs typeface="+mn-cs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15737CD-8A2F-6FB2-1C4C-F8FCBF9B47F1}"/>
              </a:ext>
            </a:extLst>
          </p:cNvPr>
          <p:cNvGrpSpPr/>
          <p:nvPr/>
        </p:nvGrpSpPr>
        <p:grpSpPr>
          <a:xfrm>
            <a:off x="6514895" y="5863565"/>
            <a:ext cx="4419548" cy="523220"/>
            <a:chOff x="1320852" y="4758750"/>
            <a:chExt cx="4419548" cy="52322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A64025-D6F7-C502-6EFF-CD54E6B37CD3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제목을 입력하세요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141A50D-765C-2D3D-537F-A8D72205CB73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4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마루 부리 Bet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718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마루 부리 Beta"/>
              </a:rPr>
              <a:t>보완점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4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B1A0E30-E417-4029-833B-8A9F5D048EA4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3C4A1F-CEF3-4BDA-8187-818E713118DE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3645B83-4A34-4D59-BF6D-C7B659F4EE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3506F38-D7CA-4295-983C-8A7CA0056781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05AAFFA-CA45-4BA8-9267-65857DA78E11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E13E564-5A9C-479A-9341-19223AE77C03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AD53C5-8293-4807-BCA8-E58FDAF03EF6}"/>
              </a:ext>
            </a:extLst>
          </p:cNvPr>
          <p:cNvGrpSpPr/>
          <p:nvPr/>
        </p:nvGrpSpPr>
        <p:grpSpPr>
          <a:xfrm>
            <a:off x="7200157" y="1731306"/>
            <a:ext cx="3011291" cy="1343307"/>
            <a:chOff x="281014" y="4319510"/>
            <a:chExt cx="2858426" cy="1636711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B87E40-8C6D-411B-ADF3-D51036089F8E}"/>
                </a:ext>
              </a:extLst>
            </p:cNvPr>
            <p:cNvSpPr txBox="1"/>
            <p:nvPr/>
          </p:nvSpPr>
          <p:spPr>
            <a:xfrm>
              <a:off x="281014" y="4793719"/>
              <a:ext cx="2858426" cy="11625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마루 부리 Beta"/>
                </a:rPr>
                <a:t>비밀번호 </a:t>
              </a:r>
              <a:r>
                <a:rPr lang="en-US" altLang="ko-KR" sz="1400" dirty="0">
                  <a:solidFill>
                    <a:prstClr val="black"/>
                  </a:solidFill>
                  <a:latin typeface="마루 부리 Beta"/>
                </a:rPr>
                <a:t>15</a:t>
              </a:r>
              <a:r>
                <a:rPr lang="ko-KR" altLang="en-US" sz="1400" dirty="0">
                  <a:solidFill>
                    <a:prstClr val="black"/>
                  </a:solidFill>
                  <a:latin typeface="마루 부리 Beta"/>
                </a:rPr>
                <a:t>자 이상 사용</a:t>
              </a:r>
              <a:endParaRPr lang="en-US" altLang="ko-KR" sz="1400" dirty="0">
                <a:solidFill>
                  <a:prstClr val="black"/>
                </a:solidFill>
                <a:latin typeface="마루 부리 Beta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마루 부리 Beta"/>
                </a:rPr>
                <a:t>공개키 및 비밀번호 암호화</a:t>
              </a:r>
              <a:endParaRPr lang="en-US" altLang="ko-KR" sz="1400" dirty="0">
                <a:solidFill>
                  <a:prstClr val="black"/>
                </a:solidFill>
                <a:latin typeface="마루 부리 Beta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마루 부리 Beta"/>
                </a:rPr>
                <a:t>포트 번호 변경</a:t>
              </a:r>
              <a:endParaRPr lang="en-US" altLang="ko-KR" sz="1400" dirty="0">
                <a:solidFill>
                  <a:prstClr val="black"/>
                </a:solidFill>
                <a:latin typeface="마루 부리 Beta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마루 부리 Beta"/>
                </a:rPr>
                <a:t>모든 브라우저에서의 실행 향상</a:t>
              </a:r>
              <a:endParaRPr lang="en-US" altLang="ko-KR" sz="1400" dirty="0">
                <a:solidFill>
                  <a:prstClr val="black"/>
                </a:solidFill>
                <a:latin typeface="마루 부리 Beta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BC1EF5-EBED-4AC4-B387-8C489328EA39}"/>
                </a:ext>
              </a:extLst>
            </p:cNvPr>
            <p:cNvSpPr txBox="1"/>
            <p:nvPr/>
          </p:nvSpPr>
          <p:spPr>
            <a:xfrm>
              <a:off x="281014" y="4319510"/>
              <a:ext cx="8963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마루 부리 Beta"/>
                  <a:ea typeface="+mj-ea"/>
                  <a:cs typeface="+mn-cs"/>
                </a:rPr>
                <a:t>보안성</a:t>
              </a: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DF791E3F-7245-4171-D488-22067E91F11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883" y="2038843"/>
            <a:ext cx="728234" cy="72823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1C8012-3AFE-0054-B54B-BFD9356FC1D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8150" y="5205621"/>
            <a:ext cx="683164" cy="6831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34164D4-7845-AC5B-5D0F-4DCC43DB3BB1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6254" y="5098691"/>
            <a:ext cx="897023" cy="897023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434D66F2-2D92-D95D-3E38-9493AF1DD0EA}"/>
              </a:ext>
            </a:extLst>
          </p:cNvPr>
          <p:cNvGrpSpPr/>
          <p:nvPr/>
        </p:nvGrpSpPr>
        <p:grpSpPr>
          <a:xfrm>
            <a:off x="715601" y="5063243"/>
            <a:ext cx="3011291" cy="912420"/>
            <a:chOff x="281014" y="4319510"/>
            <a:chExt cx="2858426" cy="111171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9DBCF2-91C1-BB08-D72C-A36E97FB4A46}"/>
                </a:ext>
              </a:extLst>
            </p:cNvPr>
            <p:cNvSpPr txBox="1"/>
            <p:nvPr/>
          </p:nvSpPr>
          <p:spPr>
            <a:xfrm>
              <a:off x="281014" y="4793719"/>
              <a:ext cx="2858426" cy="63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마루 부리 Beta"/>
                </a:rPr>
                <a:t>홍보를 통한 기업과의 </a:t>
              </a:r>
              <a:r>
                <a:rPr lang="ko-KR" altLang="en-US" sz="1400" dirty="0" err="1">
                  <a:solidFill>
                    <a:prstClr val="black"/>
                  </a:solidFill>
                  <a:latin typeface="마루 부리 Beta"/>
                </a:rPr>
                <a:t>컨택</a:t>
              </a:r>
              <a:endParaRPr lang="en-US" altLang="ko-KR" sz="1400" dirty="0">
                <a:solidFill>
                  <a:prstClr val="black"/>
                </a:solidFill>
                <a:latin typeface="마루 부리 Beta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마루 부리 Beta"/>
                </a:rPr>
                <a:t>신입 필요 기업을 우선적으로</a:t>
              </a:r>
              <a:endParaRPr lang="en-US" altLang="ko-KR" sz="1400" dirty="0">
                <a:solidFill>
                  <a:prstClr val="black"/>
                </a:solidFill>
                <a:latin typeface="마루 부리 Beta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EB2E663-2D7C-5511-C659-28529BFFBF7E}"/>
                </a:ext>
              </a:extLst>
            </p:cNvPr>
            <p:cNvSpPr txBox="1"/>
            <p:nvPr/>
          </p:nvSpPr>
          <p:spPr>
            <a:xfrm>
              <a:off x="281014" y="4319510"/>
              <a:ext cx="1563017" cy="487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마루 부리 Beta"/>
                  <a:ea typeface="+mj-ea"/>
                  <a:cs typeface="+mn-cs"/>
                </a:rPr>
                <a:t>기업과의 연계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1042A73-B0E6-7E0F-7BC0-CC8C2F418637}"/>
              </a:ext>
            </a:extLst>
          </p:cNvPr>
          <p:cNvGrpSpPr/>
          <p:nvPr/>
        </p:nvGrpSpPr>
        <p:grpSpPr>
          <a:xfrm>
            <a:off x="8792801" y="5063243"/>
            <a:ext cx="3011291" cy="912420"/>
            <a:chOff x="281014" y="4319510"/>
            <a:chExt cx="2858426" cy="111171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F23AA5-653D-2C9D-1B22-8D78D8C54C53}"/>
                </a:ext>
              </a:extLst>
            </p:cNvPr>
            <p:cNvSpPr txBox="1"/>
            <p:nvPr/>
          </p:nvSpPr>
          <p:spPr>
            <a:xfrm>
              <a:off x="281014" y="4793719"/>
              <a:ext cx="2858426" cy="637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마루 부리 Beta"/>
                </a:rPr>
                <a:t>경매 시스템 보완</a:t>
              </a:r>
              <a:endParaRPr lang="en-US" altLang="ko-KR" sz="1400" dirty="0">
                <a:solidFill>
                  <a:prstClr val="black"/>
                </a:solidFill>
                <a:latin typeface="마루 부리 Beta"/>
              </a:endParaRPr>
            </a:p>
            <a:p>
              <a:pPr marL="285750" marR="0" lvl="0" indent="-285750" algn="just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Char char="-"/>
                <a:tabLst/>
                <a:defRPr/>
              </a:pPr>
              <a:r>
                <a:rPr lang="ko-KR" altLang="en-US" sz="1400" dirty="0">
                  <a:solidFill>
                    <a:prstClr val="black"/>
                  </a:solidFill>
                  <a:latin typeface="마루 부리 Beta"/>
                </a:rPr>
                <a:t>메뉴 등의 디자인 및 기능 보완</a:t>
              </a:r>
              <a:endParaRPr lang="en-US" altLang="ko-KR" sz="1400" dirty="0">
                <a:solidFill>
                  <a:prstClr val="black"/>
                </a:solidFill>
                <a:latin typeface="마루 부리 Beta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51A00E8-294E-C1CD-2CBB-CFF3A4FD8961}"/>
                </a:ext>
              </a:extLst>
            </p:cNvPr>
            <p:cNvSpPr txBox="1"/>
            <p:nvPr/>
          </p:nvSpPr>
          <p:spPr>
            <a:xfrm>
              <a:off x="281014" y="4319510"/>
              <a:ext cx="625694" cy="48750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-150" normalizeH="0" baseline="0" noProof="0" dirty="0">
                  <a:ln>
                    <a:noFill/>
                  </a:ln>
                  <a:solidFill>
                    <a:prstClr val="black">
                      <a:lumMod val="75000"/>
                      <a:lumOff val="25000"/>
                    </a:prstClr>
                  </a:solidFill>
                  <a:effectLst/>
                  <a:uLnTx/>
                  <a:uFillTx/>
                  <a:latin typeface="마루 부리 Beta"/>
                  <a:ea typeface="+mj-ea"/>
                  <a:cs typeface="+mn-cs"/>
                </a:rPr>
                <a:t>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23467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72675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마루 부리 Beta"/>
              </a:rPr>
              <a:t>추후 계획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4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63303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사람들이(가) 표시된 사진&#10;&#10;자동 생성된 설명">
            <a:extLst>
              <a:ext uri="{FF2B5EF4-FFF2-40B4-BE49-F238E27FC236}">
                <a16:creationId xmlns:a16="http://schemas.microsoft.com/office/drawing/2014/main" id="{73E23585-7A26-6006-3C9A-619654FD61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1"/>
            <a:ext cx="12192000" cy="3429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-1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59840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실내이(가) 표시된 사진&#10;&#10;자동 생성된 설명">
            <a:extLst>
              <a:ext uri="{FF2B5EF4-FFF2-40B4-BE49-F238E27FC236}">
                <a16:creationId xmlns:a16="http://schemas.microsoft.com/office/drawing/2014/main" id="{076C0177-A512-EFF3-C290-7A316AC2C2E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5644594" y="811895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마루 부리 Beta"/>
                <a:cs typeface="+mn-cs"/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4699052" y="2290746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개발동기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1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마루 부리 Beta"/>
                <a:cs typeface="+mn-cs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4699052" y="3309891"/>
            <a:ext cx="4419548" cy="523220"/>
            <a:chOff x="1320852" y="475875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제목을 입력하세요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2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마루 부리 Beta"/>
                <a:cs typeface="+mn-cs"/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4699052" y="4329036"/>
            <a:ext cx="4419548" cy="523220"/>
            <a:chOff x="1320852" y="4758750"/>
            <a:chExt cx="441954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제목을 입력하세요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3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마루 부리 Beta"/>
                <a:cs typeface="+mn-cs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B75415-ACB9-4E8B-8DC2-197ECDE67E04}"/>
              </a:ext>
            </a:extLst>
          </p:cNvPr>
          <p:cNvGrpSpPr/>
          <p:nvPr/>
        </p:nvGrpSpPr>
        <p:grpSpPr>
          <a:xfrm>
            <a:off x="4699052" y="5237928"/>
            <a:ext cx="4419548" cy="523220"/>
            <a:chOff x="1320852" y="4758750"/>
            <a:chExt cx="4419548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4B92E0-C0B7-44D3-B086-D79556BF057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제목을 입력하세요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EE13C9-13D6-45BD-A8F2-0816DAC5AAF6}"/>
                </a:ext>
              </a:extLst>
            </p:cNvPr>
            <p:cNvSpPr txBox="1"/>
            <p:nvPr/>
          </p:nvSpPr>
          <p:spPr>
            <a:xfrm>
              <a:off x="1320852" y="4758750"/>
              <a:ext cx="36740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마루 부리 Beta"/>
                  <a:cs typeface="+mn-cs"/>
                </a:rPr>
                <a:t>4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마루 부리 Bet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86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1C4265C-0EAD-4FFD-BF99-406D49533C1D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</a:rPr>
              <a:t>Winter Dream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251FDC9-B70C-4BC0-8AC7-216B5765985E}"/>
              </a:ext>
            </a:extLst>
          </p:cNvPr>
          <p:cNvSpPr txBox="1"/>
          <p:nvPr/>
        </p:nvSpPr>
        <p:spPr>
          <a:xfrm>
            <a:off x="5515552" y="2824480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한글을 </a:t>
            </a:r>
            <a:r>
              <a:rPr lang="ko-KR" altLang="en-US" dirty="0" err="1">
                <a:solidFill>
                  <a:schemeClr val="bg1"/>
                </a:solidFill>
              </a:rPr>
              <a:t>씂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7B2CAB3D-75D4-47BA-AA00-C925C76EC1D2}"/>
              </a:ext>
            </a:extLst>
          </p:cNvPr>
          <p:cNvSpPr/>
          <p:nvPr/>
        </p:nvSpPr>
        <p:spPr>
          <a:xfrm>
            <a:off x="2153919" y="2009279"/>
            <a:ext cx="7884160" cy="2369066"/>
          </a:xfrm>
          <a:prstGeom prst="bracketPair">
            <a:avLst>
              <a:gd name="adj" fmla="val 10867"/>
            </a:avLst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9A3A4B1-78DD-4F9A-807D-7BC51AFF4B1A}"/>
              </a:ext>
            </a:extLst>
          </p:cNvPr>
          <p:cNvSpPr txBox="1"/>
          <p:nvPr/>
        </p:nvSpPr>
        <p:spPr>
          <a:xfrm>
            <a:off x="182880" y="193040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chemeClr val="bg1"/>
                </a:solidFill>
              </a:rPr>
              <a:t>새별의</a:t>
            </a:r>
            <a:r>
              <a:rPr lang="ko-KR" altLang="en-US" sz="1600" dirty="0">
                <a:solidFill>
                  <a:schemeClr val="bg1"/>
                </a:solidFill>
              </a:rPr>
              <a:t> 파워포인트</a:t>
            </a:r>
          </a:p>
        </p:txBody>
      </p:sp>
    </p:spTree>
    <p:extLst>
      <p:ext uri="{BB962C8B-B14F-4D97-AF65-F5344CB8AC3E}">
        <p14:creationId xmlns:p14="http://schemas.microsoft.com/office/powerpoint/2010/main" val="3139286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D78051-5D25-4C28-AF49-C76C1C625A61}"/>
              </a:ext>
            </a:extLst>
          </p:cNvPr>
          <p:cNvSpPr txBox="1"/>
          <p:nvPr/>
        </p:nvSpPr>
        <p:spPr>
          <a:xfrm>
            <a:off x="274320" y="294640"/>
            <a:ext cx="370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겨울나기 </a:t>
            </a:r>
            <a:r>
              <a:rPr lang="en-US" altLang="ko-KR" dirty="0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겨울 </a:t>
            </a:r>
            <a:r>
              <a:rPr lang="en-US" altLang="ko-KR" dirty="0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추워 </a:t>
            </a:r>
            <a:r>
              <a:rPr lang="en-US" altLang="ko-KR" dirty="0">
                <a:solidFill>
                  <a:schemeClr val="bg1"/>
                </a:solidFill>
              </a:rPr>
              <a:t>#</a:t>
            </a:r>
            <a:r>
              <a:rPr lang="ko-KR" altLang="en-US" dirty="0">
                <a:solidFill>
                  <a:schemeClr val="bg1"/>
                </a:solidFill>
              </a:rPr>
              <a:t>겨울이다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D45281FE-6E37-4513-9DE9-7765CCCBA473}"/>
              </a:ext>
            </a:extLst>
          </p:cNvPr>
          <p:cNvGrpSpPr/>
          <p:nvPr/>
        </p:nvGrpSpPr>
        <p:grpSpPr>
          <a:xfrm>
            <a:off x="876362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4D0685E6-5F72-4555-ADDC-0C88687CFAA8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D6C6BB7E-4130-4CFE-A4F8-632E560B6CC1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86912704-77D8-4A11-8CAA-FB1394FC0C44}"/>
              </a:ext>
            </a:extLst>
          </p:cNvPr>
          <p:cNvGrpSpPr/>
          <p:nvPr/>
        </p:nvGrpSpPr>
        <p:grpSpPr>
          <a:xfrm>
            <a:off x="4544591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17C13203-193C-481A-BAE3-B75D285823E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48697A2A-622C-496B-968C-C32B6788DCEB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7332CC8F-1964-4AC6-BED2-2BEEF7E019DE}"/>
              </a:ext>
            </a:extLst>
          </p:cNvPr>
          <p:cNvGrpSpPr/>
          <p:nvPr/>
        </p:nvGrpSpPr>
        <p:grpSpPr>
          <a:xfrm>
            <a:off x="8212820" y="1471692"/>
            <a:ext cx="3102818" cy="3845560"/>
            <a:chOff x="883920" y="1102360"/>
            <a:chExt cx="3586480" cy="4445000"/>
          </a:xfrm>
          <a:effectLst>
            <a:outerShdw blurRad="190500" dist="25400" dir="2700000" algn="tl" rotWithShape="0">
              <a:schemeClr val="accent2">
                <a:lumMod val="50000"/>
                <a:alpha val="40000"/>
              </a:schemeClr>
            </a:outerShdw>
          </a:effectLst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40F7089-0D5E-42BD-A32C-5E0EFB147975}"/>
                </a:ext>
              </a:extLst>
            </p:cNvPr>
            <p:cNvSpPr/>
            <p:nvPr/>
          </p:nvSpPr>
          <p:spPr>
            <a:xfrm>
              <a:off x="883920" y="1910080"/>
              <a:ext cx="3586480" cy="3637280"/>
            </a:xfrm>
            <a:prstGeom prst="roundRect">
              <a:avLst>
                <a:gd name="adj" fmla="val 13072"/>
              </a:avLst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B5A84B39-BBFE-484F-8CBA-7CD6FEFFCDC9}"/>
                </a:ext>
              </a:extLst>
            </p:cNvPr>
            <p:cNvSpPr/>
            <p:nvPr/>
          </p:nvSpPr>
          <p:spPr>
            <a:xfrm>
              <a:off x="1869440" y="1102360"/>
              <a:ext cx="1615440" cy="16154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C5BFC47-6061-42E2-9E98-02665B87FDEA}"/>
              </a:ext>
            </a:extLst>
          </p:cNvPr>
          <p:cNvSpPr txBox="1"/>
          <p:nvPr/>
        </p:nvSpPr>
        <p:spPr>
          <a:xfrm>
            <a:off x="1134810" y="3203893"/>
            <a:ext cx="25859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사람들의 내 </a:t>
            </a:r>
            <a:r>
              <a:rPr lang="ko-KR" altLang="en-US" sz="1600" dirty="0" err="1"/>
              <a:t>내</a:t>
            </a:r>
            <a:r>
              <a:rPr lang="ko-KR" altLang="en-US" sz="1600" dirty="0"/>
              <a:t>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까닭이요</a:t>
            </a:r>
            <a:r>
              <a:rPr lang="en-US" altLang="ko-KR" sz="1600" dirty="0"/>
              <a:t>, </a:t>
            </a:r>
            <a:r>
              <a:rPr lang="ko-KR" altLang="en-US" sz="1600" dirty="0"/>
              <a:t>벌레는 나는 듯합니다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아무 우는 사람들의 잠</a:t>
            </a:r>
            <a:r>
              <a:rPr lang="en-US" altLang="ko-KR" sz="1600" dirty="0"/>
              <a:t>, </a:t>
            </a:r>
            <a:r>
              <a:rPr lang="ko-KR" altLang="en-US" sz="1600" dirty="0"/>
              <a:t>다 별이 이름을 까닭입니다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소녀들의 새겨지는 않은 하늘에는 버리었습니다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9C6F623-5062-44CA-A8D8-56CE85CA5DAF}"/>
              </a:ext>
            </a:extLst>
          </p:cNvPr>
          <p:cNvSpPr txBox="1"/>
          <p:nvPr/>
        </p:nvSpPr>
        <p:spPr>
          <a:xfrm>
            <a:off x="4803039" y="3203893"/>
            <a:ext cx="25859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사람들의 내 </a:t>
            </a:r>
            <a:r>
              <a:rPr lang="ko-KR" altLang="en-US" sz="1600" dirty="0" err="1"/>
              <a:t>내</a:t>
            </a:r>
            <a:r>
              <a:rPr lang="ko-KR" altLang="en-US" sz="1600" dirty="0"/>
              <a:t>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까닭이요</a:t>
            </a:r>
            <a:r>
              <a:rPr lang="en-US" altLang="ko-KR" sz="1600" dirty="0"/>
              <a:t>, </a:t>
            </a:r>
            <a:r>
              <a:rPr lang="ko-KR" altLang="en-US" sz="1600" dirty="0"/>
              <a:t>벌레는 나는 듯합니다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아무 우는 사람들의 잠</a:t>
            </a:r>
            <a:r>
              <a:rPr lang="en-US" altLang="ko-KR" sz="1600" dirty="0"/>
              <a:t>, </a:t>
            </a:r>
            <a:r>
              <a:rPr lang="ko-KR" altLang="en-US" sz="1600" dirty="0"/>
              <a:t>다 별이 이름을 까닭입니다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소녀들의 새겨지는 않은 하늘에는 버리었습니다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4832CDB-A9AF-49BF-B1CA-75054BE16F29}"/>
              </a:ext>
            </a:extLst>
          </p:cNvPr>
          <p:cNvSpPr txBox="1"/>
          <p:nvPr/>
        </p:nvSpPr>
        <p:spPr>
          <a:xfrm>
            <a:off x="8471268" y="3203893"/>
            <a:ext cx="25859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dirty="0"/>
              <a:t>사람들의 내 </a:t>
            </a:r>
            <a:r>
              <a:rPr lang="ko-KR" altLang="en-US" sz="1600" dirty="0" err="1"/>
              <a:t>내</a:t>
            </a:r>
            <a:r>
              <a:rPr lang="ko-KR" altLang="en-US" sz="1600" dirty="0"/>
              <a:t> 봅니다</a:t>
            </a:r>
            <a:r>
              <a:rPr lang="en-US" altLang="ko-KR" sz="1600" dirty="0"/>
              <a:t>. </a:t>
            </a:r>
            <a:r>
              <a:rPr lang="ko-KR" altLang="en-US" sz="1600" dirty="0"/>
              <a:t>까닭이요</a:t>
            </a:r>
            <a:r>
              <a:rPr lang="en-US" altLang="ko-KR" sz="1600" dirty="0"/>
              <a:t>, </a:t>
            </a:r>
            <a:r>
              <a:rPr lang="ko-KR" altLang="en-US" sz="1600" dirty="0"/>
              <a:t>벌레는 나는 듯합니다</a:t>
            </a:r>
            <a:r>
              <a:rPr lang="en-US" altLang="ko-KR" sz="1600" dirty="0"/>
              <a:t>. </a:t>
            </a:r>
            <a:r>
              <a:rPr lang="ko-KR" altLang="en-US" sz="1600" dirty="0"/>
              <a:t>아무 우는 사람들의 잠</a:t>
            </a:r>
            <a:r>
              <a:rPr lang="en-US" altLang="ko-KR" sz="1600" dirty="0"/>
              <a:t>, </a:t>
            </a:r>
            <a:r>
              <a:rPr lang="ko-KR" altLang="en-US" sz="1600" dirty="0"/>
              <a:t>다 별이 이름을 까닭입니다</a:t>
            </a:r>
            <a:r>
              <a:rPr lang="en-US" altLang="ko-KR" sz="1600" dirty="0"/>
              <a:t>. </a:t>
            </a:r>
            <a:r>
              <a:rPr lang="ko-KR" altLang="en-US" sz="1600" dirty="0"/>
              <a:t>소녀들의 새겨지는 않은 하늘에는 버리었습니다</a:t>
            </a:r>
            <a:r>
              <a:rPr lang="en-US" altLang="ko-KR" sz="1600" dirty="0"/>
              <a:t>.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370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>
            <a:extLst>
              <a:ext uri="{FF2B5EF4-FFF2-40B4-BE49-F238E27FC236}">
                <a16:creationId xmlns:a16="http://schemas.microsoft.com/office/drawing/2014/main" id="{D4880E38-0FAA-4438-8AB2-6699E31A94C1}"/>
              </a:ext>
            </a:extLst>
          </p:cNvPr>
          <p:cNvGrpSpPr/>
          <p:nvPr/>
        </p:nvGrpSpPr>
        <p:grpSpPr>
          <a:xfrm>
            <a:off x="599440" y="1290320"/>
            <a:ext cx="5344160" cy="4450080"/>
            <a:chOff x="599440" y="1290320"/>
            <a:chExt cx="5344160" cy="4450080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88DAF014-91EB-46ED-A066-52758E9E050B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타원 4">
              <a:extLst>
                <a:ext uri="{FF2B5EF4-FFF2-40B4-BE49-F238E27FC236}">
                  <a16:creationId xmlns:a16="http://schemas.microsoft.com/office/drawing/2014/main" id="{782D9EE4-0481-47A2-98B1-ADDBA4498D24}"/>
                </a:ext>
              </a:extLst>
            </p:cNvPr>
            <p:cNvSpPr/>
            <p:nvPr/>
          </p:nvSpPr>
          <p:spPr>
            <a:xfrm>
              <a:off x="985520" y="1717040"/>
              <a:ext cx="1158240" cy="11582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BA593D5-501E-457D-A8CA-AB659DA69256}"/>
                </a:ext>
              </a:extLst>
            </p:cNvPr>
            <p:cNvSpPr txBox="1"/>
            <p:nvPr/>
          </p:nvSpPr>
          <p:spPr>
            <a:xfrm>
              <a:off x="2448562" y="2034550"/>
              <a:ext cx="293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이런 점이 좋아요</a:t>
              </a:r>
              <a:r>
                <a:rPr lang="en-US" altLang="ko-KR" sz="2800" dirty="0">
                  <a:solidFill>
                    <a:schemeClr val="bg1"/>
                  </a:solidFill>
                </a:rPr>
                <a:t>!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F27385C-4021-4E81-9927-7001CEA3757F}"/>
                </a:ext>
              </a:extLst>
            </p:cNvPr>
            <p:cNvSpPr txBox="1"/>
            <p:nvPr/>
          </p:nvSpPr>
          <p:spPr>
            <a:xfrm>
              <a:off x="985520" y="3114603"/>
              <a:ext cx="4561840" cy="2068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이름자를 어머니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위에 별 나의 것은 계절이 버리었습니다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</a:rPr>
                <a:t>나는 써 하나에 그리고 동경과 가을로 멀듯이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계십니다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</a:rPr>
                <a:t>위에 이네들은 가득 까닭입니다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</a:rPr>
                <a:t>못 피어나듯이 아름다운 부끄러운 지나가는 잠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봅니다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</a:rPr>
                <a:t>이름과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가을 별 아름다운 흙으로 별빛이 봅니다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1F5147BA-8E10-48A7-8391-10AB9347F9BF}"/>
              </a:ext>
            </a:extLst>
          </p:cNvPr>
          <p:cNvGrpSpPr/>
          <p:nvPr/>
        </p:nvGrpSpPr>
        <p:grpSpPr>
          <a:xfrm>
            <a:off x="6248402" y="1290320"/>
            <a:ext cx="5344160" cy="4450080"/>
            <a:chOff x="599440" y="1290320"/>
            <a:chExt cx="5344160" cy="445008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0A7CD9B1-B5C1-4291-B033-195801852AB9}"/>
                </a:ext>
              </a:extLst>
            </p:cNvPr>
            <p:cNvSpPr/>
            <p:nvPr/>
          </p:nvSpPr>
          <p:spPr>
            <a:xfrm>
              <a:off x="599440" y="1290320"/>
              <a:ext cx="5344160" cy="4450080"/>
            </a:xfrm>
            <a:prstGeom prst="roundRect">
              <a:avLst>
                <a:gd name="adj" fmla="val 12329"/>
              </a:avLst>
            </a:prstGeom>
            <a:solidFill>
              <a:schemeClr val="tx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74D7F19B-C164-4B03-A975-BA546F814AC6}"/>
                </a:ext>
              </a:extLst>
            </p:cNvPr>
            <p:cNvSpPr/>
            <p:nvPr/>
          </p:nvSpPr>
          <p:spPr>
            <a:xfrm>
              <a:off x="985520" y="1717040"/>
              <a:ext cx="1158240" cy="1158240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036977E-A713-40D0-884E-9243F0D831BE}"/>
                </a:ext>
              </a:extLst>
            </p:cNvPr>
            <p:cNvSpPr txBox="1"/>
            <p:nvPr/>
          </p:nvSpPr>
          <p:spPr>
            <a:xfrm>
              <a:off x="2448562" y="2034550"/>
              <a:ext cx="2930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bg1"/>
                  </a:solidFill>
                </a:rPr>
                <a:t>이런 점이 좋아요</a:t>
              </a:r>
              <a:r>
                <a:rPr lang="en-US" altLang="ko-KR" sz="2800" dirty="0">
                  <a:solidFill>
                    <a:schemeClr val="bg1"/>
                  </a:solidFill>
                </a:rPr>
                <a:t>!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D56B852-D617-4B17-9139-16036874E7FC}"/>
                </a:ext>
              </a:extLst>
            </p:cNvPr>
            <p:cNvSpPr txBox="1"/>
            <p:nvPr/>
          </p:nvSpPr>
          <p:spPr>
            <a:xfrm>
              <a:off x="985520" y="3114603"/>
              <a:ext cx="4561840" cy="20689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ko-KR" altLang="en-US" dirty="0">
                  <a:solidFill>
                    <a:schemeClr val="bg1"/>
                  </a:solidFill>
                </a:rPr>
                <a:t>이름자를 어머니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위에 별 나의 것은 계절이 버리었습니다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</a:rPr>
                <a:t>나는 써 하나에 그리고 동경과 가을로 멀듯이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계십니다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</a:rPr>
                <a:t>위에 이네들은 가득 까닭입니다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</a:rPr>
                <a:t>못 피어나듯이 아름다운 부끄러운 지나가는 잠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봅니다</a:t>
              </a:r>
              <a:r>
                <a:rPr lang="en-US" altLang="ko-KR" dirty="0">
                  <a:solidFill>
                    <a:schemeClr val="bg1"/>
                  </a:solidFill>
                </a:rPr>
                <a:t>. </a:t>
              </a:r>
              <a:r>
                <a:rPr lang="ko-KR" altLang="en-US" dirty="0">
                  <a:solidFill>
                    <a:schemeClr val="bg1"/>
                  </a:solidFill>
                </a:rPr>
                <a:t>이름과</a:t>
              </a:r>
              <a:r>
                <a:rPr lang="en-US" altLang="ko-KR" dirty="0">
                  <a:solidFill>
                    <a:schemeClr val="bg1"/>
                  </a:solidFill>
                </a:rPr>
                <a:t>, </a:t>
              </a:r>
              <a:r>
                <a:rPr lang="ko-KR" altLang="en-US" dirty="0">
                  <a:solidFill>
                    <a:schemeClr val="bg1"/>
                  </a:solidFill>
                </a:rPr>
                <a:t>가을 별 아름다운 흙으로 별빛이 봅니다</a:t>
              </a:r>
              <a:r>
                <a:rPr lang="en-US" altLang="ko-KR" dirty="0">
                  <a:solidFill>
                    <a:schemeClr val="bg1"/>
                  </a:solidFill>
                </a:rPr>
                <a:t>.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125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FCBB0498-13C3-48CC-9BFE-7243BE8082B0}"/>
              </a:ext>
            </a:extLst>
          </p:cNvPr>
          <p:cNvSpPr/>
          <p:nvPr/>
        </p:nvSpPr>
        <p:spPr>
          <a:xfrm>
            <a:off x="3159760" y="2760980"/>
            <a:ext cx="5928360" cy="133604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C0895B-7B4E-4FB6-95D6-6192E6C6C6FE}"/>
              </a:ext>
            </a:extLst>
          </p:cNvPr>
          <p:cNvSpPr txBox="1"/>
          <p:nvPr/>
        </p:nvSpPr>
        <p:spPr>
          <a:xfrm>
            <a:off x="4640200" y="2021840"/>
            <a:ext cx="2967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어디에 중점을 두실 건가요</a:t>
            </a:r>
            <a:r>
              <a:rPr lang="en-US" altLang="ko-KR" dirty="0"/>
              <a:t>?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EF51587-4B82-43A7-8A06-3BA5E76F90F4}"/>
              </a:ext>
            </a:extLst>
          </p:cNvPr>
          <p:cNvSpPr txBox="1"/>
          <p:nvPr/>
        </p:nvSpPr>
        <p:spPr>
          <a:xfrm>
            <a:off x="3887703" y="3075057"/>
            <a:ext cx="441659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000" spc="-300" dirty="0"/>
              <a:t>키워드를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740605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타원 1">
            <a:extLst>
              <a:ext uri="{FF2B5EF4-FFF2-40B4-BE49-F238E27FC236}">
                <a16:creationId xmlns:a16="http://schemas.microsoft.com/office/drawing/2014/main" id="{6A948DA2-02A6-4346-80F8-772FA275B595}"/>
              </a:ext>
            </a:extLst>
          </p:cNvPr>
          <p:cNvSpPr/>
          <p:nvPr/>
        </p:nvSpPr>
        <p:spPr>
          <a:xfrm>
            <a:off x="5054600" y="1925320"/>
            <a:ext cx="2082800" cy="2082800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CED6CBF-A26E-4CED-8607-B0F08F433494}"/>
              </a:ext>
            </a:extLst>
          </p:cNvPr>
          <p:cNvSpPr txBox="1"/>
          <p:nvPr/>
        </p:nvSpPr>
        <p:spPr>
          <a:xfrm>
            <a:off x="5779246" y="4419600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집중</a:t>
            </a:r>
          </a:p>
        </p:txBody>
      </p:sp>
    </p:spTree>
    <p:extLst>
      <p:ext uri="{BB962C8B-B14F-4D97-AF65-F5344CB8AC3E}">
        <p14:creationId xmlns:p14="http://schemas.microsoft.com/office/powerpoint/2010/main" val="427273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물, 자연, 산이(가) 표시된 사진&#10;&#10;자동 생성된 설명">
            <a:extLst>
              <a:ext uri="{FF2B5EF4-FFF2-40B4-BE49-F238E27FC236}">
                <a16:creationId xmlns:a16="http://schemas.microsoft.com/office/drawing/2014/main" id="{AF7170D3-AA47-4849-8576-B3290EFFB76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33C7044-85DF-48C4-9801-150B8C9FD8FD}"/>
              </a:ext>
            </a:extLst>
          </p:cNvPr>
          <p:cNvSpPr/>
          <p:nvPr/>
        </p:nvSpPr>
        <p:spPr>
          <a:xfrm>
            <a:off x="0" y="4206240"/>
            <a:ext cx="12192000" cy="265176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EA6985C-E331-4DC3-8E74-D8FC2B1393AD}"/>
              </a:ext>
            </a:extLst>
          </p:cNvPr>
          <p:cNvSpPr txBox="1"/>
          <p:nvPr/>
        </p:nvSpPr>
        <p:spPr>
          <a:xfrm>
            <a:off x="152400" y="4358640"/>
            <a:ext cx="88036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목차</a:t>
            </a: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B4D3ACE-05D9-4E3A-937C-B66D29696D7A}"/>
              </a:ext>
            </a:extLst>
          </p:cNvPr>
          <p:cNvGrpSpPr/>
          <p:nvPr/>
        </p:nvGrpSpPr>
        <p:grpSpPr>
          <a:xfrm>
            <a:off x="1676452" y="4758750"/>
            <a:ext cx="4419548" cy="523220"/>
            <a:chOff x="1320852" y="4758750"/>
            <a:chExt cx="4419548" cy="52322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6B5DC55-E3AC-4BDB-A37D-92014C2B84A9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0C566F2-B9E3-4556-A8BB-3138BC81D189}"/>
                </a:ext>
              </a:extLst>
            </p:cNvPr>
            <p:cNvSpPr txBox="1"/>
            <p:nvPr/>
          </p:nvSpPr>
          <p:spPr>
            <a:xfrm>
              <a:off x="1320852" y="4758750"/>
              <a:ext cx="31130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1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8C343DA-FAB4-4FD3-B792-CD9C0BE848B1}"/>
              </a:ext>
            </a:extLst>
          </p:cNvPr>
          <p:cNvGrpSpPr/>
          <p:nvPr/>
        </p:nvGrpSpPr>
        <p:grpSpPr>
          <a:xfrm>
            <a:off x="1676452" y="5777895"/>
            <a:ext cx="4419548" cy="523220"/>
            <a:chOff x="1320852" y="4758750"/>
            <a:chExt cx="4419548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457320F-BC60-40C4-A266-D46F6A6DB200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69776E1-D2A2-48A9-A0CD-C0BD287FBB29}"/>
                </a:ext>
              </a:extLst>
            </p:cNvPr>
            <p:cNvSpPr txBox="1"/>
            <p:nvPr/>
          </p:nvSpPr>
          <p:spPr>
            <a:xfrm>
              <a:off x="1320852" y="4758750"/>
              <a:ext cx="38985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2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FC75BF16-F303-45D9-8C4D-B454A42605F2}"/>
              </a:ext>
            </a:extLst>
          </p:cNvPr>
          <p:cNvGrpSpPr/>
          <p:nvPr/>
        </p:nvGrpSpPr>
        <p:grpSpPr>
          <a:xfrm>
            <a:off x="6934226" y="4758750"/>
            <a:ext cx="4419548" cy="523220"/>
            <a:chOff x="1320852" y="4758750"/>
            <a:chExt cx="4419548" cy="523220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8EB8A33-CE9C-4FC4-8B34-1E5E1469742C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545E09F-70AB-4DE7-B148-264104F9E08D}"/>
                </a:ext>
              </a:extLst>
            </p:cNvPr>
            <p:cNvSpPr txBox="1"/>
            <p:nvPr/>
          </p:nvSpPr>
          <p:spPr>
            <a:xfrm>
              <a:off x="1320852" y="4758750"/>
              <a:ext cx="38664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3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82B75415-ACB9-4E8B-8DC2-197ECDE67E04}"/>
              </a:ext>
            </a:extLst>
          </p:cNvPr>
          <p:cNvGrpSpPr/>
          <p:nvPr/>
        </p:nvGrpSpPr>
        <p:grpSpPr>
          <a:xfrm>
            <a:off x="6934226" y="5777895"/>
            <a:ext cx="4419548" cy="523220"/>
            <a:chOff x="1320852" y="4758750"/>
            <a:chExt cx="4419548" cy="523220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94B92E0-C0B7-44D3-B086-D79556BF057A}"/>
                </a:ext>
              </a:extLst>
            </p:cNvPr>
            <p:cNvSpPr txBox="1"/>
            <p:nvPr/>
          </p:nvSpPr>
          <p:spPr>
            <a:xfrm>
              <a:off x="1920240" y="4820900"/>
              <a:ext cx="38201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</a:rPr>
                <a:t>제목을 입력하세요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1EE13C9-13D6-45BD-A8F2-0816DAC5AAF6}"/>
                </a:ext>
              </a:extLst>
            </p:cNvPr>
            <p:cNvSpPr txBox="1"/>
            <p:nvPr/>
          </p:nvSpPr>
          <p:spPr>
            <a:xfrm>
              <a:off x="1320852" y="4758750"/>
              <a:ext cx="40588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</a:rPr>
                <a:t>4</a:t>
              </a:r>
              <a:endParaRPr lang="ko-KR" altLang="en-US" sz="28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00164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88229" y="2147777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1,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개발동기</a:t>
            </a:r>
          </a:p>
        </p:txBody>
      </p:sp>
      <p:pic>
        <p:nvPicPr>
          <p:cNvPr id="6" name="그림 5" descr="바닥, 운동경기, 실내, 스포츠이(가) 표시된 사진&#10;&#10;자동 생성된 설명">
            <a:extLst>
              <a:ext uri="{FF2B5EF4-FFF2-40B4-BE49-F238E27FC236}">
                <a16:creationId xmlns:a16="http://schemas.microsoft.com/office/drawing/2014/main" id="{25266889-9115-C3D4-86E3-D7394EAB29D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2000"/>
            <a:ext cx="12192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254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88229" y="2147777"/>
            <a:ext cx="1425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1,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제목을 입력하세요</a:t>
            </a:r>
          </a:p>
        </p:txBody>
      </p:sp>
      <p:pic>
        <p:nvPicPr>
          <p:cNvPr id="8" name="그림 7" descr="실내, 테이블, 생활, 앉아있는이(가) 표시된 사진&#10;&#10;자동 생성된 설명">
            <a:extLst>
              <a:ext uri="{FF2B5EF4-FFF2-40B4-BE49-F238E27FC236}">
                <a16:creationId xmlns:a16="http://schemas.microsoft.com/office/drawing/2014/main" id="{668FE375-8C13-46CC-9FDB-6B86C9164F9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836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FA2D4A9-E4C9-43E1-833A-7E0DFF5D4F34}"/>
              </a:ext>
            </a:extLst>
          </p:cNvPr>
          <p:cNvSpPr/>
          <p:nvPr/>
        </p:nvSpPr>
        <p:spPr>
          <a:xfrm>
            <a:off x="1278428" y="2047946"/>
            <a:ext cx="11684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199B28CF-3E7E-44C5-AFDD-39DB4B288DDE}"/>
              </a:ext>
            </a:extLst>
          </p:cNvPr>
          <p:cNvSpPr/>
          <p:nvPr/>
        </p:nvSpPr>
        <p:spPr>
          <a:xfrm>
            <a:off x="2688128" y="2047946"/>
            <a:ext cx="8242300" cy="1044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314329-C635-4D26-B07F-D3530E7FDACB}"/>
              </a:ext>
            </a:extLst>
          </p:cNvPr>
          <p:cNvSpPr txBox="1"/>
          <p:nvPr/>
        </p:nvSpPr>
        <p:spPr>
          <a:xfrm>
            <a:off x="1629264" y="223482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1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F38D731-D30D-4CD5-998D-867D2C15C15F}"/>
              </a:ext>
            </a:extLst>
          </p:cNvPr>
          <p:cNvSpPr txBox="1"/>
          <p:nvPr/>
        </p:nvSpPr>
        <p:spPr>
          <a:xfrm>
            <a:off x="2945222" y="2281114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87E0D8A-DD27-4A53-A279-753B49A4E136}"/>
              </a:ext>
            </a:extLst>
          </p:cNvPr>
          <p:cNvSpPr/>
          <p:nvPr/>
        </p:nvSpPr>
        <p:spPr>
          <a:xfrm>
            <a:off x="1278428" y="3367447"/>
            <a:ext cx="11684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F192B7F-CF9B-4CE2-81F8-827E779C4742}"/>
              </a:ext>
            </a:extLst>
          </p:cNvPr>
          <p:cNvSpPr/>
          <p:nvPr/>
        </p:nvSpPr>
        <p:spPr>
          <a:xfrm>
            <a:off x="2688128" y="3367447"/>
            <a:ext cx="8242300" cy="1044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1E2D36A-7646-4481-8FD3-C7DE69DFE174}"/>
              </a:ext>
            </a:extLst>
          </p:cNvPr>
          <p:cNvSpPr txBox="1"/>
          <p:nvPr/>
        </p:nvSpPr>
        <p:spPr>
          <a:xfrm>
            <a:off x="1639898" y="3564662"/>
            <a:ext cx="394659" cy="64633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2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E7130C-A8D2-4182-9379-C3BC60E1958A}"/>
              </a:ext>
            </a:extLst>
          </p:cNvPr>
          <p:cNvSpPr txBox="1"/>
          <p:nvPr/>
        </p:nvSpPr>
        <p:spPr>
          <a:xfrm>
            <a:off x="2945222" y="3579352"/>
            <a:ext cx="3078087" cy="584775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215329A-A686-4974-A482-CF46E001D756}"/>
              </a:ext>
            </a:extLst>
          </p:cNvPr>
          <p:cNvSpPr/>
          <p:nvPr/>
        </p:nvSpPr>
        <p:spPr>
          <a:xfrm>
            <a:off x="1278428" y="4686948"/>
            <a:ext cx="11684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45BF32E-3D4D-416C-8E66-F898CB17E0F5}"/>
              </a:ext>
            </a:extLst>
          </p:cNvPr>
          <p:cNvSpPr/>
          <p:nvPr/>
        </p:nvSpPr>
        <p:spPr>
          <a:xfrm>
            <a:off x="2688128" y="4686948"/>
            <a:ext cx="8242300" cy="10440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A8E1275-5489-405E-8689-CBBC2527C00C}"/>
              </a:ext>
            </a:extLst>
          </p:cNvPr>
          <p:cNvSpPr txBox="1"/>
          <p:nvPr/>
        </p:nvSpPr>
        <p:spPr>
          <a:xfrm>
            <a:off x="1639898" y="4884163"/>
            <a:ext cx="3946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-300" dirty="0">
                <a:solidFill>
                  <a:schemeClr val="bg1"/>
                </a:solidFill>
                <a:latin typeface="+mn-ea"/>
              </a:rPr>
              <a:t>3</a:t>
            </a:r>
            <a:endParaRPr lang="ko-KR" altLang="en-US" sz="3600" spc="-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7132537-D9AC-4919-8A6E-B052AD40CF34}"/>
              </a:ext>
            </a:extLst>
          </p:cNvPr>
          <p:cNvSpPr txBox="1"/>
          <p:nvPr/>
        </p:nvSpPr>
        <p:spPr>
          <a:xfrm>
            <a:off x="2945222" y="4898853"/>
            <a:ext cx="30780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bg1"/>
                </a:solidFill>
                <a:latin typeface="+mn-ea"/>
              </a:rPr>
              <a:t>주제를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3936310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AE31619-6FDF-42E9-82F7-C3756377E023}"/>
              </a:ext>
            </a:extLst>
          </p:cNvPr>
          <p:cNvSpPr/>
          <p:nvPr/>
        </p:nvSpPr>
        <p:spPr>
          <a:xfrm>
            <a:off x="928225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94AFC25-2A92-4C24-B572-12B917896FF7}"/>
              </a:ext>
            </a:extLst>
          </p:cNvPr>
          <p:cNvSpPr/>
          <p:nvPr/>
        </p:nvSpPr>
        <p:spPr>
          <a:xfrm>
            <a:off x="928225" y="2036556"/>
            <a:ext cx="2041451" cy="60428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8E6C5CC-C6BA-40B5-9D17-36E1217947E5}"/>
              </a:ext>
            </a:extLst>
          </p:cNvPr>
          <p:cNvSpPr/>
          <p:nvPr/>
        </p:nvSpPr>
        <p:spPr>
          <a:xfrm>
            <a:off x="9203900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D59F73C-BAD3-4A07-A7E1-1539E7852C7B}"/>
              </a:ext>
            </a:extLst>
          </p:cNvPr>
          <p:cNvSpPr/>
          <p:nvPr/>
        </p:nvSpPr>
        <p:spPr>
          <a:xfrm>
            <a:off x="3686783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A193566-DC5A-4BD2-BBFF-176881B803C6}"/>
              </a:ext>
            </a:extLst>
          </p:cNvPr>
          <p:cNvSpPr/>
          <p:nvPr/>
        </p:nvSpPr>
        <p:spPr>
          <a:xfrm>
            <a:off x="6445341" y="2036558"/>
            <a:ext cx="2041451" cy="350878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5EF3C12-730E-4AFD-BEB5-3B474AC65425}"/>
              </a:ext>
            </a:extLst>
          </p:cNvPr>
          <p:cNvSpPr txBox="1"/>
          <p:nvPr/>
        </p:nvSpPr>
        <p:spPr>
          <a:xfrm>
            <a:off x="3133303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12AC40B-081A-4C79-BF80-1243419EFDA8}"/>
              </a:ext>
            </a:extLst>
          </p:cNvPr>
          <p:cNvSpPr txBox="1"/>
          <p:nvPr/>
        </p:nvSpPr>
        <p:spPr>
          <a:xfrm>
            <a:off x="590750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3B273D9-6F8C-42CE-838F-E8F10E9E2223}"/>
              </a:ext>
            </a:extLst>
          </p:cNvPr>
          <p:cNvSpPr txBox="1"/>
          <p:nvPr/>
        </p:nvSpPr>
        <p:spPr>
          <a:xfrm>
            <a:off x="8634767" y="3723758"/>
            <a:ext cx="3898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+mn-ea"/>
              </a:rPr>
              <a:t>&gt;&gt;</a:t>
            </a:r>
            <a:endParaRPr lang="ko-KR" altLang="en-US" dirty="0">
              <a:latin typeface="+mn-ea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E92FD61-6DA6-410E-A460-8661C9FCAEDF}"/>
              </a:ext>
            </a:extLst>
          </p:cNvPr>
          <p:cNvSpPr txBox="1"/>
          <p:nvPr/>
        </p:nvSpPr>
        <p:spPr>
          <a:xfrm>
            <a:off x="1534893" y="2151529"/>
            <a:ext cx="797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Step 1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472C25E-5EDE-4AF0-8F73-402F7A97A34D}"/>
              </a:ext>
            </a:extLst>
          </p:cNvPr>
          <p:cNvSpPr/>
          <p:nvPr/>
        </p:nvSpPr>
        <p:spPr>
          <a:xfrm>
            <a:off x="3686782" y="2036556"/>
            <a:ext cx="2041451" cy="60428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761A1AA-C01F-4FD0-BAF1-75B09F3267AA}"/>
              </a:ext>
            </a:extLst>
          </p:cNvPr>
          <p:cNvSpPr txBox="1"/>
          <p:nvPr/>
        </p:nvSpPr>
        <p:spPr>
          <a:xfrm>
            <a:off x="4331121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2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01A9AF63-31AA-49C6-ACBB-4C532B64710B}"/>
              </a:ext>
            </a:extLst>
          </p:cNvPr>
          <p:cNvSpPr/>
          <p:nvPr/>
        </p:nvSpPr>
        <p:spPr>
          <a:xfrm>
            <a:off x="6445339" y="2036556"/>
            <a:ext cx="2041451" cy="60428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1A20815-B360-4B1E-85A3-62B6AB453174}"/>
              </a:ext>
            </a:extLst>
          </p:cNvPr>
          <p:cNvSpPr txBox="1"/>
          <p:nvPr/>
        </p:nvSpPr>
        <p:spPr>
          <a:xfrm>
            <a:off x="7090479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3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43BBC1AC-C158-4AE1-9D8F-67AEEEB17C9F}"/>
              </a:ext>
            </a:extLst>
          </p:cNvPr>
          <p:cNvSpPr/>
          <p:nvPr/>
        </p:nvSpPr>
        <p:spPr>
          <a:xfrm>
            <a:off x="9203896" y="2036556"/>
            <a:ext cx="2041451" cy="6042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063A084-1DD6-4B82-B483-15FCA3A48B69}"/>
              </a:ext>
            </a:extLst>
          </p:cNvPr>
          <p:cNvSpPr txBox="1"/>
          <p:nvPr/>
        </p:nvSpPr>
        <p:spPr>
          <a:xfrm>
            <a:off x="9840808" y="2151529"/>
            <a:ext cx="76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95000"/>
                  </a:schemeClr>
                </a:solidFill>
              </a:rPr>
              <a:t>Step 4</a:t>
            </a:r>
            <a:endParaRPr lang="ko-KR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6B0A7E0-4649-4149-9C1A-40FB28E685CF}"/>
              </a:ext>
            </a:extLst>
          </p:cNvPr>
          <p:cNvSpPr txBox="1"/>
          <p:nvPr/>
        </p:nvSpPr>
        <p:spPr>
          <a:xfrm>
            <a:off x="1097950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30274E9-BD5D-4E97-9C9F-91F062DC1F8E}"/>
              </a:ext>
            </a:extLst>
          </p:cNvPr>
          <p:cNvSpPr txBox="1"/>
          <p:nvPr/>
        </p:nvSpPr>
        <p:spPr>
          <a:xfrm>
            <a:off x="3856508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5452D78C-B1FC-429D-AC70-107D9C6D10D9}"/>
              </a:ext>
            </a:extLst>
          </p:cNvPr>
          <p:cNvSpPr txBox="1"/>
          <p:nvPr/>
        </p:nvSpPr>
        <p:spPr>
          <a:xfrm>
            <a:off x="6615067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6934A90-DC10-4BD2-8469-BEB9AAE5A7D4}"/>
              </a:ext>
            </a:extLst>
          </p:cNvPr>
          <p:cNvSpPr txBox="1"/>
          <p:nvPr/>
        </p:nvSpPr>
        <p:spPr>
          <a:xfrm>
            <a:off x="9383173" y="3273238"/>
            <a:ext cx="1682895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0228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7FB2EF2-9970-4C1E-8220-C7AACFC9E0CA}"/>
              </a:ext>
            </a:extLst>
          </p:cNvPr>
          <p:cNvSpPr/>
          <p:nvPr/>
        </p:nvSpPr>
        <p:spPr>
          <a:xfrm>
            <a:off x="457200" y="1401074"/>
            <a:ext cx="5551407" cy="480515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39">
            <a:extLst>
              <a:ext uri="{FF2B5EF4-FFF2-40B4-BE49-F238E27FC236}">
                <a16:creationId xmlns:a16="http://schemas.microsoft.com/office/drawing/2014/main" id="{ADF6C173-F42E-406D-800B-76268E77599D}"/>
              </a:ext>
            </a:extLst>
          </p:cNvPr>
          <p:cNvSpPr/>
          <p:nvPr/>
        </p:nvSpPr>
        <p:spPr>
          <a:xfrm>
            <a:off x="709921" y="552367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4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4467CB71-2DA0-4584-9C2D-40ADBAB4398F}"/>
              </a:ext>
            </a:extLst>
          </p:cNvPr>
          <p:cNvGrpSpPr/>
          <p:nvPr/>
        </p:nvGrpSpPr>
        <p:grpSpPr>
          <a:xfrm>
            <a:off x="709921" y="5523674"/>
            <a:ext cx="2049928" cy="396095"/>
            <a:chOff x="1061545" y="3608990"/>
            <a:chExt cx="3366997" cy="735724"/>
          </a:xfrm>
          <a:solidFill>
            <a:schemeClr val="accent5"/>
          </a:solidFill>
        </p:grpSpPr>
        <p:sp>
          <p:nvSpPr>
            <p:cNvPr id="20" name="모서리가 둥근 직사각형 61">
              <a:extLst>
                <a:ext uri="{FF2B5EF4-FFF2-40B4-BE49-F238E27FC236}">
                  <a16:creationId xmlns:a16="http://schemas.microsoft.com/office/drawing/2014/main" id="{5A625B0E-00EB-48CD-9DB9-86BCFE27C8E5}"/>
                </a:ext>
              </a:extLst>
            </p:cNvPr>
            <p:cNvSpPr/>
            <p:nvPr/>
          </p:nvSpPr>
          <p:spPr>
            <a:xfrm>
              <a:off x="1061545" y="3608990"/>
              <a:ext cx="3061642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F16654B-7345-4833-AF43-3CF5A769629A}"/>
                </a:ext>
              </a:extLst>
            </p:cNvPr>
            <p:cNvSpPr/>
            <p:nvPr/>
          </p:nvSpPr>
          <p:spPr>
            <a:xfrm>
              <a:off x="1524002" y="3608990"/>
              <a:ext cx="2904540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모서리가 둥근 직사각형 44">
            <a:extLst>
              <a:ext uri="{FF2B5EF4-FFF2-40B4-BE49-F238E27FC236}">
                <a16:creationId xmlns:a16="http://schemas.microsoft.com/office/drawing/2014/main" id="{22DBE7FA-18A8-443B-B46B-9CA0723C290E}"/>
              </a:ext>
            </a:extLst>
          </p:cNvPr>
          <p:cNvSpPr/>
          <p:nvPr/>
        </p:nvSpPr>
        <p:spPr>
          <a:xfrm>
            <a:off x="709921" y="2241244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1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4FF4449A-3001-4FF5-9810-01112C1E8C03}"/>
              </a:ext>
            </a:extLst>
          </p:cNvPr>
          <p:cNvGrpSpPr/>
          <p:nvPr/>
        </p:nvGrpSpPr>
        <p:grpSpPr>
          <a:xfrm>
            <a:off x="709921" y="2241244"/>
            <a:ext cx="3702586" cy="396095"/>
            <a:chOff x="1061545" y="3608990"/>
            <a:chExt cx="6081477" cy="735724"/>
          </a:xfrm>
          <a:solidFill>
            <a:schemeClr val="accent1"/>
          </a:solidFill>
        </p:grpSpPr>
        <p:sp>
          <p:nvSpPr>
            <p:cNvPr id="24" name="모서리가 둥근 직사각형 58">
              <a:extLst>
                <a:ext uri="{FF2B5EF4-FFF2-40B4-BE49-F238E27FC236}">
                  <a16:creationId xmlns:a16="http://schemas.microsoft.com/office/drawing/2014/main" id="{9C2FDF40-D421-4B1F-A3FB-6A9775BAB93A}"/>
                </a:ext>
              </a:extLst>
            </p:cNvPr>
            <p:cNvSpPr/>
            <p:nvPr/>
          </p:nvSpPr>
          <p:spPr>
            <a:xfrm>
              <a:off x="1061545" y="3608990"/>
              <a:ext cx="3964803" cy="735724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15B5727-F3AE-46EC-8EED-46DC56CF02C2}"/>
                </a:ext>
              </a:extLst>
            </p:cNvPr>
            <p:cNvSpPr/>
            <p:nvPr/>
          </p:nvSpPr>
          <p:spPr>
            <a:xfrm>
              <a:off x="1524001" y="3608990"/>
              <a:ext cx="5619021" cy="735724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모서리가 둥근 직사각형 46">
            <a:extLst>
              <a:ext uri="{FF2B5EF4-FFF2-40B4-BE49-F238E27FC236}">
                <a16:creationId xmlns:a16="http://schemas.microsoft.com/office/drawing/2014/main" id="{9D0F5688-63EA-43CA-B1A6-458567315390}"/>
              </a:ext>
            </a:extLst>
          </p:cNvPr>
          <p:cNvSpPr/>
          <p:nvPr/>
        </p:nvSpPr>
        <p:spPr>
          <a:xfrm>
            <a:off x="709921" y="3953217"/>
            <a:ext cx="4922902" cy="396095"/>
          </a:xfrm>
          <a:prstGeom prst="roundRect">
            <a:avLst>
              <a:gd name="adj" fmla="val 50000"/>
            </a:avLst>
          </a:prstGeom>
          <a:pattFill prst="dkUpDiag">
            <a:fgClr>
              <a:schemeClr val="accent2">
                <a:lumMod val="20000"/>
                <a:lumOff val="8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C505A507-FD08-4F0C-A595-15664C9FBF7B}"/>
              </a:ext>
            </a:extLst>
          </p:cNvPr>
          <p:cNvGrpSpPr/>
          <p:nvPr/>
        </p:nvGrpSpPr>
        <p:grpSpPr>
          <a:xfrm>
            <a:off x="709921" y="3953217"/>
            <a:ext cx="3094124" cy="396095"/>
            <a:chOff x="2438787" y="2279645"/>
            <a:chExt cx="4584472" cy="536896"/>
          </a:xfrm>
          <a:solidFill>
            <a:schemeClr val="accent2"/>
          </a:solidFill>
        </p:grpSpPr>
        <p:sp>
          <p:nvSpPr>
            <p:cNvPr id="28" name="모서리가 둥근 직사각형 56">
              <a:extLst>
                <a:ext uri="{FF2B5EF4-FFF2-40B4-BE49-F238E27FC236}">
                  <a16:creationId xmlns:a16="http://schemas.microsoft.com/office/drawing/2014/main" id="{E9DBE687-B0DA-4FB2-922B-2037392F9075}"/>
                </a:ext>
              </a:extLst>
            </p:cNvPr>
            <p:cNvSpPr/>
            <p:nvPr/>
          </p:nvSpPr>
          <p:spPr>
            <a:xfrm>
              <a:off x="2438787" y="2279645"/>
              <a:ext cx="4455587" cy="536896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3AE164D0-82C7-4B4C-B377-B815009D0CA2}"/>
                </a:ext>
              </a:extLst>
            </p:cNvPr>
            <p:cNvSpPr/>
            <p:nvPr/>
          </p:nvSpPr>
          <p:spPr>
            <a:xfrm>
              <a:off x="2855961" y="2279645"/>
              <a:ext cx="4167298" cy="53689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E81E398-4C52-4540-BBB8-AAE940405AC2}"/>
              </a:ext>
            </a:extLst>
          </p:cNvPr>
          <p:cNvSpPr txBox="1"/>
          <p:nvPr/>
        </p:nvSpPr>
        <p:spPr>
          <a:xfrm>
            <a:off x="3384415" y="3385403"/>
            <a:ext cx="6775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62.9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1" name="이등변 삼각형 30">
            <a:extLst>
              <a:ext uri="{FF2B5EF4-FFF2-40B4-BE49-F238E27FC236}">
                <a16:creationId xmlns:a16="http://schemas.microsoft.com/office/drawing/2014/main" id="{CF25955E-127E-4A4A-BB1D-947B589CADE7}"/>
              </a:ext>
            </a:extLst>
          </p:cNvPr>
          <p:cNvSpPr/>
          <p:nvPr/>
        </p:nvSpPr>
        <p:spPr>
          <a:xfrm flipV="1">
            <a:off x="3743174" y="3744585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488C1CF-A90C-40DB-8ADD-65D0CB66C635}"/>
              </a:ext>
            </a:extLst>
          </p:cNvPr>
          <p:cNvSpPr txBox="1"/>
          <p:nvPr/>
        </p:nvSpPr>
        <p:spPr>
          <a:xfrm>
            <a:off x="4007994" y="1683249"/>
            <a:ext cx="663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75.2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3" name="이등변 삼각형 32">
            <a:extLst>
              <a:ext uri="{FF2B5EF4-FFF2-40B4-BE49-F238E27FC236}">
                <a16:creationId xmlns:a16="http://schemas.microsoft.com/office/drawing/2014/main" id="{54B0DFFE-3435-4AAB-BD28-DAA3640A5BB7}"/>
              </a:ext>
            </a:extLst>
          </p:cNvPr>
          <p:cNvSpPr/>
          <p:nvPr/>
        </p:nvSpPr>
        <p:spPr>
          <a:xfrm flipV="1">
            <a:off x="4358065" y="1997698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B3E1839-FCEB-424E-BB22-A6DE86E1F8F4}"/>
              </a:ext>
            </a:extLst>
          </p:cNvPr>
          <p:cNvSpPr txBox="1"/>
          <p:nvPr/>
        </p:nvSpPr>
        <p:spPr>
          <a:xfrm>
            <a:off x="2387600" y="4984730"/>
            <a:ext cx="612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41.7</a:t>
            </a:r>
            <a:endParaRPr lang="ko-KR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8B9E245C-3912-4EDE-9DBC-F4E5718EE53A}"/>
              </a:ext>
            </a:extLst>
          </p:cNvPr>
          <p:cNvSpPr/>
          <p:nvPr/>
        </p:nvSpPr>
        <p:spPr>
          <a:xfrm flipV="1">
            <a:off x="2705407" y="5280129"/>
            <a:ext cx="112299" cy="105823"/>
          </a:xfrm>
          <a:prstGeom prst="triangl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3191FD2B-8FDF-4C13-B8F1-00184393D90E}"/>
              </a:ext>
            </a:extLst>
          </p:cNvPr>
          <p:cNvSpPr/>
          <p:nvPr/>
        </p:nvSpPr>
        <p:spPr>
          <a:xfrm>
            <a:off x="6253007" y="14010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3BB6EE8D-0603-438A-B72B-58BD4C4737E2}"/>
              </a:ext>
            </a:extLst>
          </p:cNvPr>
          <p:cNvSpPr/>
          <p:nvPr/>
        </p:nvSpPr>
        <p:spPr>
          <a:xfrm>
            <a:off x="6261305" y="309502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20A08B7B-8DA4-4028-B4CD-F8543EE3F3D5}"/>
              </a:ext>
            </a:extLst>
          </p:cNvPr>
          <p:cNvSpPr/>
          <p:nvPr/>
        </p:nvSpPr>
        <p:spPr>
          <a:xfrm>
            <a:off x="6269600" y="4788975"/>
            <a:ext cx="5534812" cy="141724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32854526-9BAC-45AB-83BB-D3C53D7B4F18}"/>
              </a:ext>
            </a:extLst>
          </p:cNvPr>
          <p:cNvSpPr/>
          <p:nvPr/>
        </p:nvSpPr>
        <p:spPr>
          <a:xfrm>
            <a:off x="6253005" y="1401075"/>
            <a:ext cx="1003659" cy="14172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E896B012-03D2-452F-873E-656D55CCB82A}"/>
              </a:ext>
            </a:extLst>
          </p:cNvPr>
          <p:cNvSpPr/>
          <p:nvPr/>
        </p:nvSpPr>
        <p:spPr>
          <a:xfrm>
            <a:off x="6253005" y="3095025"/>
            <a:ext cx="1003659" cy="14172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23AA4FCD-1CF1-4A3D-8CE9-0380FBCB79A7}"/>
              </a:ext>
            </a:extLst>
          </p:cNvPr>
          <p:cNvSpPr/>
          <p:nvPr/>
        </p:nvSpPr>
        <p:spPr>
          <a:xfrm>
            <a:off x="6253005" y="4788975"/>
            <a:ext cx="1003659" cy="1417242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0279FDE-CF67-4EC7-83D8-8EB12A27FB0B}"/>
              </a:ext>
            </a:extLst>
          </p:cNvPr>
          <p:cNvSpPr txBox="1"/>
          <p:nvPr/>
        </p:nvSpPr>
        <p:spPr>
          <a:xfrm>
            <a:off x="6487955" y="1736558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A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92E07D4F-7C4B-4837-81EA-735D740AE21E}"/>
              </a:ext>
            </a:extLst>
          </p:cNvPr>
          <p:cNvSpPr txBox="1"/>
          <p:nvPr/>
        </p:nvSpPr>
        <p:spPr>
          <a:xfrm>
            <a:off x="6487955" y="3439543"/>
            <a:ext cx="552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B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554C741-2521-4102-A4C5-DF8CC558EF83}"/>
              </a:ext>
            </a:extLst>
          </p:cNvPr>
          <p:cNvSpPr txBox="1"/>
          <p:nvPr/>
        </p:nvSpPr>
        <p:spPr>
          <a:xfrm>
            <a:off x="6474498" y="5132368"/>
            <a:ext cx="57892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</a:rPr>
              <a:t>C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876A77B5-92D0-4934-A847-13954AC2C80B}"/>
              </a:ext>
            </a:extLst>
          </p:cNvPr>
          <p:cNvSpPr txBox="1"/>
          <p:nvPr/>
        </p:nvSpPr>
        <p:spPr>
          <a:xfrm>
            <a:off x="7415188" y="168477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31BE402-3E20-4ABB-BA76-6ABEE6DBD35C}"/>
              </a:ext>
            </a:extLst>
          </p:cNvPr>
          <p:cNvSpPr txBox="1"/>
          <p:nvPr/>
        </p:nvSpPr>
        <p:spPr>
          <a:xfrm>
            <a:off x="7415188" y="3374201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7F77429-7335-4876-BF80-D4DD4AA26BE1}"/>
              </a:ext>
            </a:extLst>
          </p:cNvPr>
          <p:cNvSpPr txBox="1"/>
          <p:nvPr/>
        </p:nvSpPr>
        <p:spPr>
          <a:xfrm>
            <a:off x="7415187" y="5063626"/>
            <a:ext cx="421671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희망의 꾸며 이는 힘차게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긴지라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생생하며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있음으로써 사막이다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평화스러운 이상 불어 그들은 것이다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수 그들을 인간의 곧 주며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우리의 봄바람이다</a:t>
            </a:r>
            <a:r>
              <a:rPr lang="en-US" altLang="ko-KR" sz="16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6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3579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FC5437E-1946-4C22-BDC8-123F7EE1EA86}"/>
              </a:ext>
            </a:extLst>
          </p:cNvPr>
          <p:cNvSpPr/>
          <p:nvPr/>
        </p:nvSpPr>
        <p:spPr>
          <a:xfrm>
            <a:off x="635991" y="1732731"/>
            <a:ext cx="3525520" cy="22942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4DA78C3-B23D-4B3F-BDD2-A376BB0D36B3}"/>
              </a:ext>
            </a:extLst>
          </p:cNvPr>
          <p:cNvSpPr txBox="1"/>
          <p:nvPr/>
        </p:nvSpPr>
        <p:spPr>
          <a:xfrm>
            <a:off x="76807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42286D0-DD4E-479D-B339-3D87112C8CD8}"/>
              </a:ext>
            </a:extLst>
          </p:cNvPr>
          <p:cNvSpPr txBox="1"/>
          <p:nvPr/>
        </p:nvSpPr>
        <p:spPr>
          <a:xfrm>
            <a:off x="142877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3773528-DCAE-4B46-B778-2AA6CB0F4388}"/>
              </a:ext>
            </a:extLst>
          </p:cNvPr>
          <p:cNvSpPr/>
          <p:nvPr/>
        </p:nvSpPr>
        <p:spPr>
          <a:xfrm>
            <a:off x="4313911" y="1732731"/>
            <a:ext cx="3525520" cy="22942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1190F3E-70FF-4161-9F7D-D86629CADABF}"/>
              </a:ext>
            </a:extLst>
          </p:cNvPr>
          <p:cNvSpPr txBox="1"/>
          <p:nvPr/>
        </p:nvSpPr>
        <p:spPr>
          <a:xfrm>
            <a:off x="444599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7456EC-6C63-460D-9492-16805C0BC62A}"/>
              </a:ext>
            </a:extLst>
          </p:cNvPr>
          <p:cNvSpPr txBox="1"/>
          <p:nvPr/>
        </p:nvSpPr>
        <p:spPr>
          <a:xfrm>
            <a:off x="510669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E574A165-14F5-4358-92CC-B02A7A1E2671}"/>
              </a:ext>
            </a:extLst>
          </p:cNvPr>
          <p:cNvSpPr/>
          <p:nvPr/>
        </p:nvSpPr>
        <p:spPr>
          <a:xfrm>
            <a:off x="7991831" y="1732731"/>
            <a:ext cx="3525520" cy="22942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DDA12CF-7950-4065-BC0C-FF3215DA065F}"/>
              </a:ext>
            </a:extLst>
          </p:cNvPr>
          <p:cNvSpPr txBox="1"/>
          <p:nvPr/>
        </p:nvSpPr>
        <p:spPr>
          <a:xfrm>
            <a:off x="8123911" y="4888520"/>
            <a:ext cx="3261361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아무 아스라히 한 추억과 묻힌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별빛이 써 같이 별 시와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이름자 된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내일 써 별 책상을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묻힌 했던 별 말 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릴케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다 위에 그리워 있습니다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봄이 </a:t>
            </a:r>
            <a:r>
              <a:rPr lang="ko-KR" altLang="en-US" sz="1400" spc="-1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헤일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딴은 별 무덤 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이름과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비둘기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못 까닭입니다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428E7CD-4958-4C81-93F2-34EFB3CBD780}"/>
              </a:ext>
            </a:extLst>
          </p:cNvPr>
          <p:cNvSpPr txBox="1"/>
          <p:nvPr/>
        </p:nvSpPr>
        <p:spPr>
          <a:xfrm>
            <a:off x="8784614" y="4273064"/>
            <a:ext cx="19399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280379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6" name="원호 5">
            <a:extLst>
              <a:ext uri="{FF2B5EF4-FFF2-40B4-BE49-F238E27FC236}">
                <a16:creationId xmlns:a16="http://schemas.microsoft.com/office/drawing/2014/main" id="{89DDE7A3-D7D0-49AE-91D1-01F4A881C720}"/>
              </a:ext>
            </a:extLst>
          </p:cNvPr>
          <p:cNvSpPr/>
          <p:nvPr/>
        </p:nvSpPr>
        <p:spPr>
          <a:xfrm rot="5400000">
            <a:off x="1165581" y="2326664"/>
            <a:ext cx="1965434" cy="1965434"/>
          </a:xfrm>
          <a:prstGeom prst="arc">
            <a:avLst>
              <a:gd name="adj1" fmla="val 16029660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원호 6">
            <a:extLst>
              <a:ext uri="{FF2B5EF4-FFF2-40B4-BE49-F238E27FC236}">
                <a16:creationId xmlns:a16="http://schemas.microsoft.com/office/drawing/2014/main" id="{536AC28C-D500-427D-B7E9-0527C24EAE5C}"/>
              </a:ext>
            </a:extLst>
          </p:cNvPr>
          <p:cNvSpPr/>
          <p:nvPr/>
        </p:nvSpPr>
        <p:spPr>
          <a:xfrm>
            <a:off x="1165581" y="2326664"/>
            <a:ext cx="1965434" cy="1965434"/>
          </a:xfrm>
          <a:prstGeom prst="arc">
            <a:avLst>
              <a:gd name="adj1" fmla="val 5320067"/>
              <a:gd name="adj2" fmla="val 0"/>
            </a:avLst>
          </a:prstGeom>
          <a:ln w="3810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B7CC27-210E-4AB3-B8E4-5A4E55908E4A}"/>
              </a:ext>
            </a:extLst>
          </p:cNvPr>
          <p:cNvSpPr txBox="1"/>
          <p:nvPr/>
        </p:nvSpPr>
        <p:spPr>
          <a:xfrm>
            <a:off x="1645596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75%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0" name="テキスト ボックス 17">
            <a:extLst>
              <a:ext uri="{FF2B5EF4-FFF2-40B4-BE49-F238E27FC236}">
                <a16:creationId xmlns:a16="http://schemas.microsoft.com/office/drawing/2014/main" id="{A24ADCE6-0C4A-46CF-B1E4-BE5577903D68}"/>
              </a:ext>
            </a:extLst>
          </p:cNvPr>
          <p:cNvSpPr txBox="1"/>
          <p:nvPr/>
        </p:nvSpPr>
        <p:spPr>
          <a:xfrm>
            <a:off x="1086149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sp>
        <p:nvSpPr>
          <p:cNvPr id="11" name="원호 10">
            <a:extLst>
              <a:ext uri="{FF2B5EF4-FFF2-40B4-BE49-F238E27FC236}">
                <a16:creationId xmlns:a16="http://schemas.microsoft.com/office/drawing/2014/main" id="{1AEB1BAB-C982-4A92-8761-5D9BCE45CFD9}"/>
              </a:ext>
            </a:extLst>
          </p:cNvPr>
          <p:cNvSpPr/>
          <p:nvPr/>
        </p:nvSpPr>
        <p:spPr>
          <a:xfrm rot="5400000">
            <a:off x="5148118" y="2326664"/>
            <a:ext cx="1965434" cy="1965434"/>
          </a:xfrm>
          <a:prstGeom prst="arc">
            <a:avLst>
              <a:gd name="adj1" fmla="val 14005023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원호 11">
            <a:extLst>
              <a:ext uri="{FF2B5EF4-FFF2-40B4-BE49-F238E27FC236}">
                <a16:creationId xmlns:a16="http://schemas.microsoft.com/office/drawing/2014/main" id="{C8B57F94-2AFF-4938-91B5-40F890EB767E}"/>
              </a:ext>
            </a:extLst>
          </p:cNvPr>
          <p:cNvSpPr/>
          <p:nvPr/>
        </p:nvSpPr>
        <p:spPr>
          <a:xfrm>
            <a:off x="5148118" y="2326664"/>
            <a:ext cx="1965434" cy="1965434"/>
          </a:xfrm>
          <a:prstGeom prst="arc">
            <a:avLst>
              <a:gd name="adj1" fmla="val 5320067"/>
              <a:gd name="adj2" fmla="val 19460305"/>
            </a:avLst>
          </a:prstGeom>
          <a:ln w="3810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E0DB66-123D-48BA-8E09-3D1E18DFE481}"/>
              </a:ext>
            </a:extLst>
          </p:cNvPr>
          <p:cNvSpPr txBox="1"/>
          <p:nvPr/>
        </p:nvSpPr>
        <p:spPr>
          <a:xfrm>
            <a:off x="5628133" y="3016993"/>
            <a:ext cx="100540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67%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4" name="テキスト ボックス 17">
            <a:extLst>
              <a:ext uri="{FF2B5EF4-FFF2-40B4-BE49-F238E27FC236}">
                <a16:creationId xmlns:a16="http://schemas.microsoft.com/office/drawing/2014/main" id="{46C5CCD6-6565-4701-A9D3-EEFDD1B2EBE0}"/>
              </a:ext>
            </a:extLst>
          </p:cNvPr>
          <p:cNvSpPr txBox="1"/>
          <p:nvPr/>
        </p:nvSpPr>
        <p:spPr>
          <a:xfrm>
            <a:off x="5068686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2735C97-B1B6-46D6-986E-0273A7A279C1}"/>
              </a:ext>
            </a:extLst>
          </p:cNvPr>
          <p:cNvCxnSpPr/>
          <p:nvPr/>
        </p:nvCxnSpPr>
        <p:spPr>
          <a:xfrm>
            <a:off x="5781040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원호 15">
            <a:extLst>
              <a:ext uri="{FF2B5EF4-FFF2-40B4-BE49-F238E27FC236}">
                <a16:creationId xmlns:a16="http://schemas.microsoft.com/office/drawing/2014/main" id="{64D43C0A-0F91-4BA9-8293-F54F610CCCE3}"/>
              </a:ext>
            </a:extLst>
          </p:cNvPr>
          <p:cNvSpPr/>
          <p:nvPr/>
        </p:nvSpPr>
        <p:spPr>
          <a:xfrm rot="5400000">
            <a:off x="9130654" y="2326664"/>
            <a:ext cx="1965434" cy="1965434"/>
          </a:xfrm>
          <a:prstGeom prst="arc">
            <a:avLst>
              <a:gd name="adj1" fmla="val 10523546"/>
              <a:gd name="adj2" fmla="val 21546426"/>
            </a:avLst>
          </a:prstGeom>
          <a:ln w="2540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원호 16">
            <a:extLst>
              <a:ext uri="{FF2B5EF4-FFF2-40B4-BE49-F238E27FC236}">
                <a16:creationId xmlns:a16="http://schemas.microsoft.com/office/drawing/2014/main" id="{ACEBE16E-7FD5-43B5-91C5-531EE8AF6080}"/>
              </a:ext>
            </a:extLst>
          </p:cNvPr>
          <p:cNvSpPr/>
          <p:nvPr/>
        </p:nvSpPr>
        <p:spPr>
          <a:xfrm>
            <a:off x="9130654" y="2326664"/>
            <a:ext cx="1965434" cy="1965434"/>
          </a:xfrm>
          <a:prstGeom prst="arc">
            <a:avLst>
              <a:gd name="adj1" fmla="val 5320067"/>
              <a:gd name="adj2" fmla="val 16420915"/>
            </a:avLst>
          </a:prstGeom>
          <a:ln w="3810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8E76059-BADF-4376-A698-F6974978217A}"/>
              </a:ext>
            </a:extLst>
          </p:cNvPr>
          <p:cNvSpPr txBox="1"/>
          <p:nvPr/>
        </p:nvSpPr>
        <p:spPr>
          <a:xfrm>
            <a:off x="9610669" y="3016993"/>
            <a:ext cx="100540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rgbClr val="40474D"/>
                </a:solidFill>
              </a:rPr>
              <a:t>51%</a:t>
            </a:r>
            <a:endParaRPr lang="ko-KR" altLang="en-US" sz="3200" b="1" dirty="0">
              <a:solidFill>
                <a:srgbClr val="40474D"/>
              </a:solidFill>
            </a:endParaRPr>
          </a:p>
        </p:txBody>
      </p:sp>
      <p:sp>
        <p:nvSpPr>
          <p:cNvPr id="19" name="テキスト ボックス 17">
            <a:extLst>
              <a:ext uri="{FF2B5EF4-FFF2-40B4-BE49-F238E27FC236}">
                <a16:creationId xmlns:a16="http://schemas.microsoft.com/office/drawing/2014/main" id="{FA7B34B5-48C7-4AE1-9581-EE6381721C73}"/>
              </a:ext>
            </a:extLst>
          </p:cNvPr>
          <p:cNvSpPr txBox="1"/>
          <p:nvPr/>
        </p:nvSpPr>
        <p:spPr>
          <a:xfrm>
            <a:off x="9051222" y="5449075"/>
            <a:ext cx="21242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latin typeface="+mn-ea"/>
              </a:rPr>
              <a:t>소제목을 입력하세요</a:t>
            </a:r>
            <a:endParaRPr kumimoji="1" lang="ja-JP" altLang="en-US" dirty="0"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2A5617B-0156-4B2B-827B-94A8D5DBA618}"/>
              </a:ext>
            </a:extLst>
          </p:cNvPr>
          <p:cNvCxnSpPr/>
          <p:nvPr/>
        </p:nvCxnSpPr>
        <p:spPr>
          <a:xfrm>
            <a:off x="9798411" y="5310407"/>
            <a:ext cx="62992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0973525-BCCD-4B3C-A90C-36C39605D551}"/>
              </a:ext>
            </a:extLst>
          </p:cNvPr>
          <p:cNvSpPr/>
          <p:nvPr/>
        </p:nvSpPr>
        <p:spPr>
          <a:xfrm rot="5400000">
            <a:off x="2095462" y="4994040"/>
            <a:ext cx="36000" cy="6840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0DABB93-A057-4225-8ADA-52322A9B3C97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33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DBFCAEA2-9A8E-4EE8-8D5F-639BCC14FE0B}"/>
              </a:ext>
            </a:extLst>
          </p:cNvPr>
          <p:cNvSpPr/>
          <p:nvPr/>
        </p:nvSpPr>
        <p:spPr>
          <a:xfrm>
            <a:off x="5719342" y="3254418"/>
            <a:ext cx="2767875" cy="2767875"/>
          </a:xfrm>
          <a:prstGeom prst="ellipse">
            <a:avLst/>
          </a:prstGeom>
          <a:solidFill>
            <a:schemeClr val="accent6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02395CAC-2303-49C7-8E0F-CA7D52B84169}"/>
              </a:ext>
            </a:extLst>
          </p:cNvPr>
          <p:cNvSpPr/>
          <p:nvPr/>
        </p:nvSpPr>
        <p:spPr>
          <a:xfrm>
            <a:off x="3675736" y="3254418"/>
            <a:ext cx="2767875" cy="2767875"/>
          </a:xfrm>
          <a:prstGeom prst="ellipse">
            <a:avLst/>
          </a:prstGeom>
          <a:solidFill>
            <a:schemeClr val="accent5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A881F52-1A68-4644-8FB9-6E69F0C4AD6F}"/>
              </a:ext>
            </a:extLst>
          </p:cNvPr>
          <p:cNvSpPr/>
          <p:nvPr/>
        </p:nvSpPr>
        <p:spPr>
          <a:xfrm>
            <a:off x="4697539" y="1547057"/>
            <a:ext cx="2767875" cy="2767875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7034D5-42A8-4241-9D66-9B53239DB210}"/>
              </a:ext>
            </a:extLst>
          </p:cNvPr>
          <p:cNvSpPr txBox="1"/>
          <p:nvPr/>
        </p:nvSpPr>
        <p:spPr>
          <a:xfrm>
            <a:off x="3886789" y="4534162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내용을 입력하세요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602FD0B-2018-4853-AF61-F901FE68377A}"/>
              </a:ext>
            </a:extLst>
          </p:cNvPr>
          <p:cNvSpPr txBox="1"/>
          <p:nvPr/>
        </p:nvSpPr>
        <p:spPr>
          <a:xfrm>
            <a:off x="5164928" y="2806249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F232887-5039-491A-9BFD-663FE8E06D99}"/>
              </a:ext>
            </a:extLst>
          </p:cNvPr>
          <p:cNvSpPr txBox="1"/>
          <p:nvPr/>
        </p:nvSpPr>
        <p:spPr>
          <a:xfrm>
            <a:off x="6549137" y="4534162"/>
            <a:ext cx="18325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dirty="0"/>
              <a:t>내용을 입력하세요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1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B5EB940-669A-4CFC-992B-7ECA0318A204}"/>
              </a:ext>
            </a:extLst>
          </p:cNvPr>
          <p:cNvSpPr txBox="1"/>
          <p:nvPr/>
        </p:nvSpPr>
        <p:spPr>
          <a:xfrm>
            <a:off x="906112" y="4534162"/>
            <a:ext cx="2469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1914613-947E-4074-AFCA-DBBCE5DD8670}"/>
              </a:ext>
            </a:extLst>
          </p:cNvPr>
          <p:cNvSpPr txBox="1"/>
          <p:nvPr/>
        </p:nvSpPr>
        <p:spPr>
          <a:xfrm>
            <a:off x="8816112" y="4523361"/>
            <a:ext cx="2469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CE01CC9-6B77-47D5-8BAE-075FAAFDD9E4}"/>
              </a:ext>
            </a:extLst>
          </p:cNvPr>
          <p:cNvSpPr txBox="1"/>
          <p:nvPr/>
        </p:nvSpPr>
        <p:spPr>
          <a:xfrm>
            <a:off x="7932803" y="2182393"/>
            <a:ext cx="246977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역사를 곧 바이며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풀이 있다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발휘하기 가슴에 커다란 청춘에서만 그들의 이것이다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눈에 희망의 사랑의 가장 주며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, </a:t>
            </a:r>
            <a:r>
              <a:rPr lang="ko-KR" altLang="en-US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더운지라 가슴에 황금시대다</a:t>
            </a:r>
            <a:r>
              <a:rPr lang="en-US" altLang="ko-KR" sz="1400" spc="-15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. </a:t>
            </a:r>
            <a:endParaRPr lang="ko-KR" altLang="en-US" sz="1400" spc="-1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4208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외, 물, 자연, 남자이(가) 표시된 사진&#10;&#10;자동 생성된 설명">
            <a:extLst>
              <a:ext uri="{FF2B5EF4-FFF2-40B4-BE49-F238E27FC236}">
                <a16:creationId xmlns:a16="http://schemas.microsoft.com/office/drawing/2014/main" id="{4D7477A6-39A8-4642-8DC6-EE96DDA7AC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43345" y="2147777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2,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03160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3372736" y="2931203"/>
            <a:ext cx="5446528" cy="1300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800" spc="-150" dirty="0">
                <a:solidFill>
                  <a:schemeClr val="bg1"/>
                </a:solidFill>
              </a:rPr>
              <a:t>그리워 멀리 하나에 이름과</a:t>
            </a:r>
            <a:r>
              <a:rPr lang="en-US" altLang="ko-KR" sz="1800" spc="-150" dirty="0">
                <a:solidFill>
                  <a:schemeClr val="bg1"/>
                </a:solidFill>
              </a:rPr>
              <a:t>, </a:t>
            </a:r>
            <a:r>
              <a:rPr lang="ko-KR" altLang="en-US" sz="1800" spc="-150" dirty="0">
                <a:solidFill>
                  <a:schemeClr val="bg1"/>
                </a:solidFill>
              </a:rPr>
              <a:t>무엇인지 별에도 어머니 이름자 </a:t>
            </a:r>
            <a:r>
              <a:rPr lang="ko-KR" altLang="en-US" sz="1800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1800" spc="-150" dirty="0">
                <a:solidFill>
                  <a:schemeClr val="bg1"/>
                </a:solidFill>
              </a:rPr>
              <a:t>. </a:t>
            </a:r>
            <a:r>
              <a:rPr lang="ko-KR" altLang="en-US" sz="1800" spc="-150" dirty="0">
                <a:solidFill>
                  <a:schemeClr val="bg1"/>
                </a:solidFill>
              </a:rPr>
              <a:t>하나에 슬퍼하는 너무나 위에 된 봅니다</a:t>
            </a:r>
            <a:r>
              <a:rPr lang="en-US" altLang="ko-KR" sz="1800" spc="-150" dirty="0">
                <a:solidFill>
                  <a:schemeClr val="bg1"/>
                </a:solidFill>
              </a:rPr>
              <a:t>. </a:t>
            </a:r>
            <a:r>
              <a:rPr lang="ko-KR" altLang="en-US" sz="1800" spc="-150" dirty="0">
                <a:solidFill>
                  <a:schemeClr val="bg1"/>
                </a:solidFill>
              </a:rPr>
              <a:t>없이 별에도 이름을 나는 풀이 </a:t>
            </a:r>
            <a:r>
              <a:rPr lang="ko-KR" altLang="en-US" sz="1800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1800" spc="-150" dirty="0">
                <a:solidFill>
                  <a:schemeClr val="bg1"/>
                </a:solidFill>
              </a:rPr>
              <a:t>. </a:t>
            </a:r>
            <a:endParaRPr lang="ko-KR" altLang="en-US" sz="1800" spc="-150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B95980-B21E-481E-BF88-C25A52D77758}"/>
              </a:ext>
            </a:extLst>
          </p:cNvPr>
          <p:cNvSpPr txBox="1"/>
          <p:nvPr/>
        </p:nvSpPr>
        <p:spPr>
          <a:xfrm>
            <a:off x="2745641" y="2331038"/>
            <a:ext cx="6270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</a:rPr>
              <a:t>“</a:t>
            </a:r>
            <a:endParaRPr lang="ko-KR" altLang="en-US" sz="7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7780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9EB6863-04FA-4DDD-BF13-11791DEF6D32}"/>
              </a:ext>
            </a:extLst>
          </p:cNvPr>
          <p:cNvSpPr/>
          <p:nvPr/>
        </p:nvSpPr>
        <p:spPr>
          <a:xfrm>
            <a:off x="481567" y="1322861"/>
            <a:ext cx="5413594" cy="4911323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mc:AlternateContent xmlns:mc="http://schemas.openxmlformats.org/markup-compatibility/2006" xmlns:cx1="http://schemas.microsoft.com/office/drawing/2015/9/8/chartex">
        <mc:Choice Requires="cx1">
          <p:graphicFrame>
            <p:nvGraphicFramePr>
              <p:cNvPr id="13" name="차트 12">
                <a:extLst>
                  <a:ext uri="{FF2B5EF4-FFF2-40B4-BE49-F238E27FC236}">
                    <a16:creationId xmlns:a16="http://schemas.microsoft.com/office/drawing/2014/main" id="{58A72C35-FAB5-4FB1-8035-B6D6940148B5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533127818"/>
                  </p:ext>
                </p:extLst>
              </p:nvPr>
            </p:nvGraphicFramePr>
            <p:xfrm>
              <a:off x="715696" y="2397939"/>
              <a:ext cx="4856673" cy="3555190"/>
            </p:xfrm>
            <a:graphic>
              <a:graphicData uri="http://schemas.microsoft.com/office/drawing/2014/chartex">
                <cx:chart xmlns:cx="http://schemas.microsoft.com/office/drawing/2014/chartex" xmlns:r="http://schemas.openxmlformats.org/officeDocument/2006/relationships" r:id="rId2"/>
              </a:graphicData>
            </a:graphic>
          </p:graphicFrame>
        </mc:Choice>
        <mc:Fallback xmlns="">
          <p:pic>
            <p:nvPicPr>
              <p:cNvPr id="13" name="차트 12">
                <a:extLst>
                  <a:ext uri="{FF2B5EF4-FFF2-40B4-BE49-F238E27FC236}">
                    <a16:creationId xmlns:a16="http://schemas.microsoft.com/office/drawing/2014/main" id="{58A72C35-FAB5-4FB1-8035-B6D6940148B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5696" y="2397939"/>
                <a:ext cx="4856673" cy="3555190"/>
              </a:xfrm>
              <a:prstGeom prst="rect">
                <a:avLst/>
              </a:prstGeom>
            </p:spPr>
          </p:pic>
        </mc:Fallback>
      </mc:AlternateContent>
      <p:sp>
        <p:nvSpPr>
          <p:cNvPr id="14" name="직사각형 13">
            <a:extLst>
              <a:ext uri="{FF2B5EF4-FFF2-40B4-BE49-F238E27FC236}">
                <a16:creationId xmlns:a16="http://schemas.microsoft.com/office/drawing/2014/main" id="{F2E04AF7-795C-49B1-A037-A828DA800640}"/>
              </a:ext>
            </a:extLst>
          </p:cNvPr>
          <p:cNvSpPr/>
          <p:nvPr/>
        </p:nvSpPr>
        <p:spPr>
          <a:xfrm>
            <a:off x="6314157" y="1322861"/>
            <a:ext cx="5396276" cy="4911321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C905B5A1-4FBC-4D45-AD95-79B966BFB5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84885911"/>
              </p:ext>
            </p:extLst>
          </p:nvPr>
        </p:nvGraphicFramePr>
        <p:xfrm>
          <a:off x="6560802" y="1622639"/>
          <a:ext cx="4922021" cy="433049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7" name="직사각형 16">
            <a:extLst>
              <a:ext uri="{FF2B5EF4-FFF2-40B4-BE49-F238E27FC236}">
                <a16:creationId xmlns:a16="http://schemas.microsoft.com/office/drawing/2014/main" id="{A67FDA3D-4D44-452E-8B47-47684735F35D}"/>
              </a:ext>
            </a:extLst>
          </p:cNvPr>
          <p:cNvSpPr/>
          <p:nvPr/>
        </p:nvSpPr>
        <p:spPr>
          <a:xfrm>
            <a:off x="709177" y="1535340"/>
            <a:ext cx="4980423" cy="68449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pc="-30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3133F7-C37B-4CBE-8AB2-86EC1A81B046}"/>
              </a:ext>
            </a:extLst>
          </p:cNvPr>
          <p:cNvSpPr txBox="1"/>
          <p:nvPr/>
        </p:nvSpPr>
        <p:spPr>
          <a:xfrm>
            <a:off x="1404615" y="1615975"/>
            <a:ext cx="3478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XXXX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년도 제</a:t>
            </a:r>
            <a:r>
              <a:rPr lang="en-US" altLang="ko-KR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28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분기 실적</a:t>
            </a:r>
          </a:p>
        </p:txBody>
      </p:sp>
    </p:spTree>
    <p:extLst>
      <p:ext uri="{BB962C8B-B14F-4D97-AF65-F5344CB8AC3E}">
        <p14:creationId xmlns:p14="http://schemas.microsoft.com/office/powerpoint/2010/main" val="3524356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개발동기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339DC073-5610-71C5-A17C-71940CCD365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43974" y="1053795"/>
            <a:ext cx="5821343" cy="487710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5D99151-084A-BF9E-95D4-7AF7D97DD471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0174" y="2854959"/>
            <a:ext cx="1274775" cy="12747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A1C93A-F8C9-30C2-E344-955C699DEA1B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65" y="2768599"/>
            <a:ext cx="1447495" cy="1447495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F8C07299-6364-4D17-31BD-26EDDFBF2AD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4423" y="3190078"/>
            <a:ext cx="604536" cy="604536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31282D-AEEA-6BFE-8FA7-B6434C141BD7}"/>
              </a:ext>
            </a:extLst>
          </p:cNvPr>
          <p:cNvSpPr txBox="1"/>
          <p:nvPr/>
        </p:nvSpPr>
        <p:spPr>
          <a:xfrm>
            <a:off x="3313197" y="6148984"/>
            <a:ext cx="16828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&lt;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취업사이트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426527-7386-0098-8FCA-B2EC254B7BD1}"/>
              </a:ext>
            </a:extLst>
          </p:cNvPr>
          <p:cNvSpPr txBox="1"/>
          <p:nvPr/>
        </p:nvSpPr>
        <p:spPr>
          <a:xfrm>
            <a:off x="9441332" y="4391304"/>
            <a:ext cx="1682895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&lt;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경매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&gt;</a:t>
            </a:r>
            <a:endParaRPr lang="ko-KR" altLang="en-US" sz="1400" spc="-15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306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742D1A6-E7F3-4E84-9CDB-BF483BDD38B5}"/>
              </a:ext>
            </a:extLst>
          </p:cNvPr>
          <p:cNvCxnSpPr/>
          <p:nvPr/>
        </p:nvCxnSpPr>
        <p:spPr>
          <a:xfrm>
            <a:off x="1046180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95E5339-1C54-4ED6-B26B-49980CB5CBCB}"/>
              </a:ext>
            </a:extLst>
          </p:cNvPr>
          <p:cNvSpPr txBox="1"/>
          <p:nvPr/>
        </p:nvSpPr>
        <p:spPr>
          <a:xfrm>
            <a:off x="1279466" y="5583953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2017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D0422F-D06A-41DE-8CDA-E3F0EF25AD87}"/>
              </a:ext>
            </a:extLst>
          </p:cNvPr>
          <p:cNvSpPr txBox="1"/>
          <p:nvPr/>
        </p:nvSpPr>
        <p:spPr>
          <a:xfrm>
            <a:off x="1630364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5F729412-9112-4DCB-A429-D645A9C6FCE2}"/>
              </a:ext>
            </a:extLst>
          </p:cNvPr>
          <p:cNvCxnSpPr/>
          <p:nvPr/>
        </p:nvCxnSpPr>
        <p:spPr>
          <a:xfrm>
            <a:off x="3710583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328F6FD4-8AB4-4E8B-9170-4D1C5928B7DA}"/>
              </a:ext>
            </a:extLst>
          </p:cNvPr>
          <p:cNvSpPr txBox="1"/>
          <p:nvPr/>
        </p:nvSpPr>
        <p:spPr>
          <a:xfrm>
            <a:off x="3943870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2018</a:t>
            </a:r>
            <a:endParaRPr lang="ko-KR" altLang="en-US" sz="14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DA9770A-D39D-4A7F-A14E-E772054AAB72}"/>
              </a:ext>
            </a:extLst>
          </p:cNvPr>
          <p:cNvSpPr txBox="1"/>
          <p:nvPr/>
        </p:nvSpPr>
        <p:spPr>
          <a:xfrm>
            <a:off x="4294767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8A5DFFCE-4A81-4FD3-B342-6726CD12DD5D}"/>
              </a:ext>
            </a:extLst>
          </p:cNvPr>
          <p:cNvCxnSpPr/>
          <p:nvPr/>
        </p:nvCxnSpPr>
        <p:spPr>
          <a:xfrm>
            <a:off x="6374986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4269153D-1DEC-4CFC-87C4-EB3F768AE6D4}"/>
              </a:ext>
            </a:extLst>
          </p:cNvPr>
          <p:cNvSpPr txBox="1"/>
          <p:nvPr/>
        </p:nvSpPr>
        <p:spPr>
          <a:xfrm>
            <a:off x="6608273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2019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DEAC1AD-7D88-4E81-8571-1A0B8F3677AE}"/>
              </a:ext>
            </a:extLst>
          </p:cNvPr>
          <p:cNvSpPr txBox="1"/>
          <p:nvPr/>
        </p:nvSpPr>
        <p:spPr>
          <a:xfrm>
            <a:off x="6959170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EBA72BCD-F717-4443-92F7-ABE5A7BB32FC}"/>
              </a:ext>
            </a:extLst>
          </p:cNvPr>
          <p:cNvCxnSpPr/>
          <p:nvPr/>
        </p:nvCxnSpPr>
        <p:spPr>
          <a:xfrm>
            <a:off x="9039389" y="5507781"/>
            <a:ext cx="2038350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1D358335-3797-481A-88A9-AA0689023883}"/>
              </a:ext>
            </a:extLst>
          </p:cNvPr>
          <p:cNvSpPr txBox="1"/>
          <p:nvPr/>
        </p:nvSpPr>
        <p:spPr>
          <a:xfrm>
            <a:off x="9272676" y="5603032"/>
            <a:ext cx="157177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/>
              <a:t>PowerPoint, 2020</a:t>
            </a:r>
            <a:endParaRPr lang="ko-KR" altLang="en-US" sz="1400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421D3E1-0BB4-4B74-A707-5BAC350839EB}"/>
              </a:ext>
            </a:extLst>
          </p:cNvPr>
          <p:cNvSpPr txBox="1"/>
          <p:nvPr/>
        </p:nvSpPr>
        <p:spPr>
          <a:xfrm>
            <a:off x="9623573" y="5875254"/>
            <a:ext cx="9589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100" dirty="0"/>
              <a:t>Saebyeol Yu</a:t>
            </a:r>
            <a:endParaRPr lang="ko-KR" altLang="en-US" sz="11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0DD473D-626F-4DC6-A648-3BFCC6B4AF47}"/>
              </a:ext>
            </a:extLst>
          </p:cNvPr>
          <p:cNvSpPr txBox="1"/>
          <p:nvPr/>
        </p:nvSpPr>
        <p:spPr>
          <a:xfrm flipH="1">
            <a:off x="889747" y="1558487"/>
            <a:ext cx="2488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001</a:t>
            </a:r>
            <a:endParaRPr lang="ko-KR" altLang="en-US" sz="2000" b="1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404A3D-C925-4422-B36F-7ADEB3EAF66A}"/>
              </a:ext>
            </a:extLst>
          </p:cNvPr>
          <p:cNvSpPr txBox="1"/>
          <p:nvPr/>
        </p:nvSpPr>
        <p:spPr>
          <a:xfrm flipH="1">
            <a:off x="3505799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002</a:t>
            </a:r>
            <a:endParaRPr lang="ko-KR" altLang="en-US" sz="2000" b="1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8A0000D-7E54-4A27-84C9-D2E4F33159A4}"/>
              </a:ext>
            </a:extLst>
          </p:cNvPr>
          <p:cNvSpPr txBox="1"/>
          <p:nvPr/>
        </p:nvSpPr>
        <p:spPr>
          <a:xfrm flipH="1">
            <a:off x="6121851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003</a:t>
            </a:r>
            <a:endParaRPr lang="ko-KR" altLang="en-US" sz="2000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773FE2E-63C9-4C75-B7D8-DECD7FFAFFB3}"/>
              </a:ext>
            </a:extLst>
          </p:cNvPr>
          <p:cNvSpPr txBox="1"/>
          <p:nvPr/>
        </p:nvSpPr>
        <p:spPr>
          <a:xfrm flipH="1">
            <a:off x="8737903" y="1558487"/>
            <a:ext cx="8193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004</a:t>
            </a:r>
            <a:endParaRPr lang="ko-KR" altLang="en-US" sz="2000" b="1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120F1523-9CAD-4C27-A816-6A3DB5808645}"/>
              </a:ext>
            </a:extLst>
          </p:cNvPr>
          <p:cNvSpPr/>
          <p:nvPr/>
        </p:nvSpPr>
        <p:spPr>
          <a:xfrm>
            <a:off x="805841" y="1971955"/>
            <a:ext cx="2519028" cy="33587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85DFD22B-A591-4CCA-B629-F891C787C026}"/>
              </a:ext>
            </a:extLst>
          </p:cNvPr>
          <p:cNvSpPr/>
          <p:nvPr/>
        </p:nvSpPr>
        <p:spPr>
          <a:xfrm>
            <a:off x="3470244" y="1971955"/>
            <a:ext cx="2519028" cy="33587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B34BCCA-2631-4478-B26A-D30B20B83E90}"/>
              </a:ext>
            </a:extLst>
          </p:cNvPr>
          <p:cNvSpPr/>
          <p:nvPr/>
        </p:nvSpPr>
        <p:spPr>
          <a:xfrm>
            <a:off x="6134647" y="1971955"/>
            <a:ext cx="2519028" cy="335870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7721A97E-197F-4022-8947-CAF47AC231A8}"/>
              </a:ext>
            </a:extLst>
          </p:cNvPr>
          <p:cNvSpPr/>
          <p:nvPr/>
        </p:nvSpPr>
        <p:spPr>
          <a:xfrm>
            <a:off x="8799050" y="1971955"/>
            <a:ext cx="2519028" cy="33587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576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4584462D-D1AA-4646-A16C-37BE2E5E4952}"/>
              </a:ext>
            </a:extLst>
          </p:cNvPr>
          <p:cNvGrpSpPr/>
          <p:nvPr/>
        </p:nvGrpSpPr>
        <p:grpSpPr>
          <a:xfrm>
            <a:off x="3181774" y="1622966"/>
            <a:ext cx="5855412" cy="3600000"/>
            <a:chOff x="3141134" y="1907446"/>
            <a:chExt cx="5855412" cy="3600000"/>
          </a:xfrm>
        </p:grpSpPr>
        <p:sp>
          <p:nvSpPr>
            <p:cNvPr id="10" name="타원 9">
              <a:extLst>
                <a:ext uri="{FF2B5EF4-FFF2-40B4-BE49-F238E27FC236}">
                  <a16:creationId xmlns:a16="http://schemas.microsoft.com/office/drawing/2014/main" id="{A81C7FE2-5A76-4C1A-8F4E-BBD5A32DB97A}"/>
                </a:ext>
              </a:extLst>
            </p:cNvPr>
            <p:cNvSpPr/>
            <p:nvPr/>
          </p:nvSpPr>
          <p:spPr>
            <a:xfrm>
              <a:off x="3141134" y="1907446"/>
              <a:ext cx="3600000" cy="3600000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869B8532-74A5-4C9C-9F0F-AFCC184D8496}"/>
                </a:ext>
              </a:extLst>
            </p:cNvPr>
            <p:cNvSpPr/>
            <p:nvPr/>
          </p:nvSpPr>
          <p:spPr>
            <a:xfrm>
              <a:off x="5396546" y="1907446"/>
              <a:ext cx="3600000" cy="3600000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9A7034D5-42A8-4241-9D66-9B53239DB210}"/>
              </a:ext>
            </a:extLst>
          </p:cNvPr>
          <p:cNvSpPr txBox="1"/>
          <p:nvPr/>
        </p:nvSpPr>
        <p:spPr>
          <a:xfrm>
            <a:off x="5073925" y="6007164"/>
            <a:ext cx="2044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500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갈매기형 수장 5">
            <a:extLst>
              <a:ext uri="{FF2B5EF4-FFF2-40B4-BE49-F238E27FC236}">
                <a16:creationId xmlns:a16="http://schemas.microsoft.com/office/drawing/2014/main" id="{1CABAF0A-198C-4992-B7B0-4B084BD61064}"/>
              </a:ext>
            </a:extLst>
          </p:cNvPr>
          <p:cNvSpPr/>
          <p:nvPr/>
        </p:nvSpPr>
        <p:spPr>
          <a:xfrm>
            <a:off x="7743824" y="3174500"/>
            <a:ext cx="3933825" cy="1399868"/>
          </a:xfrm>
          <a:prstGeom prst="chevron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1" name="갈매기형 수장 4">
            <a:extLst>
              <a:ext uri="{FF2B5EF4-FFF2-40B4-BE49-F238E27FC236}">
                <a16:creationId xmlns:a16="http://schemas.microsoft.com/office/drawing/2014/main" id="{AAD8210A-010D-4E5D-881B-5A056565008D}"/>
              </a:ext>
            </a:extLst>
          </p:cNvPr>
          <p:cNvSpPr/>
          <p:nvPr/>
        </p:nvSpPr>
        <p:spPr>
          <a:xfrm>
            <a:off x="4129087" y="3174500"/>
            <a:ext cx="3933825" cy="1399868"/>
          </a:xfrm>
          <a:prstGeom prst="chevron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6" name="오각형 3">
            <a:extLst>
              <a:ext uri="{FF2B5EF4-FFF2-40B4-BE49-F238E27FC236}">
                <a16:creationId xmlns:a16="http://schemas.microsoft.com/office/drawing/2014/main" id="{32439DA9-BCC3-453A-AB7F-A6E155193FDE}"/>
              </a:ext>
            </a:extLst>
          </p:cNvPr>
          <p:cNvSpPr/>
          <p:nvPr/>
        </p:nvSpPr>
        <p:spPr>
          <a:xfrm>
            <a:off x="514350" y="3174500"/>
            <a:ext cx="3933825" cy="1399868"/>
          </a:xfrm>
          <a:prstGeom prst="homePlat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7" name="왼쪽 중괄호 16">
            <a:extLst>
              <a:ext uri="{FF2B5EF4-FFF2-40B4-BE49-F238E27FC236}">
                <a16:creationId xmlns:a16="http://schemas.microsoft.com/office/drawing/2014/main" id="{64E53625-964C-42B0-AF58-A38DB3763505}"/>
              </a:ext>
            </a:extLst>
          </p:cNvPr>
          <p:cNvSpPr/>
          <p:nvPr/>
        </p:nvSpPr>
        <p:spPr>
          <a:xfrm rot="16200000">
            <a:off x="5520931" y="341826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왼쪽 중괄호 17">
            <a:extLst>
              <a:ext uri="{FF2B5EF4-FFF2-40B4-BE49-F238E27FC236}">
                <a16:creationId xmlns:a16="http://schemas.microsoft.com/office/drawing/2014/main" id="{5608BD6C-F679-4787-8289-56FA48C6B839}"/>
              </a:ext>
            </a:extLst>
          </p:cNvPr>
          <p:cNvSpPr/>
          <p:nvPr/>
        </p:nvSpPr>
        <p:spPr>
          <a:xfrm rot="5400000" flipV="1">
            <a:off x="1930006" y="1263995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929C85DA-9B2A-4460-9FE5-B33D497E9AD3}"/>
              </a:ext>
            </a:extLst>
          </p:cNvPr>
          <p:cNvSpPr/>
          <p:nvPr/>
        </p:nvSpPr>
        <p:spPr>
          <a:xfrm rot="5400000" flipV="1">
            <a:off x="9159480" y="1259988"/>
            <a:ext cx="321466" cy="3152778"/>
          </a:xfrm>
          <a:prstGeom prst="leftBrace">
            <a:avLst>
              <a:gd name="adj1" fmla="val 54487"/>
              <a:gd name="adj2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D493FD2-01BA-456A-9341-0D82E18607F7}"/>
              </a:ext>
            </a:extLst>
          </p:cNvPr>
          <p:cNvSpPr txBox="1"/>
          <p:nvPr/>
        </p:nvSpPr>
        <p:spPr>
          <a:xfrm>
            <a:off x="1126373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E971A6-8C1F-45B2-84FF-4DF373B39634}"/>
              </a:ext>
            </a:extLst>
          </p:cNvPr>
          <p:cNvSpPr txBox="1"/>
          <p:nvPr/>
        </p:nvSpPr>
        <p:spPr>
          <a:xfrm>
            <a:off x="8355847" y="2235430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20863F0-70BD-43FE-BE41-5F700401B916}"/>
              </a:ext>
            </a:extLst>
          </p:cNvPr>
          <p:cNvSpPr txBox="1"/>
          <p:nvPr/>
        </p:nvSpPr>
        <p:spPr>
          <a:xfrm>
            <a:off x="4717298" y="5230279"/>
            <a:ext cx="19287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/>
              <a:t>내용을 입력하세요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3B10E6-E104-471D-8D2E-2FA0DD279594}"/>
              </a:ext>
            </a:extLst>
          </p:cNvPr>
          <p:cNvSpPr txBox="1"/>
          <p:nvPr/>
        </p:nvSpPr>
        <p:spPr>
          <a:xfrm>
            <a:off x="1074386" y="3621918"/>
            <a:ext cx="26564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내용을 입력하세요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8CB2336-2DC1-41D1-AC03-3C274E99293A}"/>
              </a:ext>
            </a:extLst>
          </p:cNvPr>
          <p:cNvSpPr txBox="1"/>
          <p:nvPr/>
        </p:nvSpPr>
        <p:spPr>
          <a:xfrm>
            <a:off x="5094007" y="3621917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CC9224-6BFE-4B92-BA7E-42C9CD1E5C67}"/>
              </a:ext>
            </a:extLst>
          </p:cNvPr>
          <p:cNvSpPr txBox="1"/>
          <p:nvPr/>
        </p:nvSpPr>
        <p:spPr>
          <a:xfrm>
            <a:off x="8708744" y="3621916"/>
            <a:ext cx="251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내용을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158414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2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822FB4E2-868C-45FA-BC82-AC6FBB085B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2547027"/>
              </p:ext>
            </p:extLst>
          </p:nvPr>
        </p:nvGraphicFramePr>
        <p:xfrm>
          <a:off x="741728" y="1481442"/>
          <a:ext cx="10886343" cy="4567308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628781">
                  <a:extLst>
                    <a:ext uri="{9D8B030D-6E8A-4147-A177-3AD203B41FA5}">
                      <a16:colId xmlns:a16="http://schemas.microsoft.com/office/drawing/2014/main" val="274803735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820828031"/>
                    </a:ext>
                  </a:extLst>
                </a:gridCol>
                <a:gridCol w="3628781">
                  <a:extLst>
                    <a:ext uri="{9D8B030D-6E8A-4147-A177-3AD203B41FA5}">
                      <a16:colId xmlns:a16="http://schemas.microsoft.com/office/drawing/2014/main" val="1382983538"/>
                    </a:ext>
                  </a:extLst>
                </a:gridCol>
              </a:tblGrid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1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2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항목 </a:t>
                      </a:r>
                      <a:r>
                        <a:rPr lang="en-US" altLang="ko-KR" sz="2400" dirty="0">
                          <a:solidFill>
                            <a:schemeClr val="bg1"/>
                          </a:solidFill>
                          <a:latin typeface="+mj-ea"/>
                          <a:ea typeface="+mj-ea"/>
                        </a:rPr>
                        <a:t>3</a:t>
                      </a:r>
                      <a:endParaRPr lang="ko-KR" altLang="en-US" sz="2400" dirty="0">
                        <a:solidFill>
                          <a:schemeClr val="bg1"/>
                        </a:solidFill>
                        <a:latin typeface="+mj-ea"/>
                        <a:ea typeface="+mj-ea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070320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0200448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2358619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강조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69100695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0396960"/>
                  </a:ext>
                </a:extLst>
              </a:tr>
              <a:tr h="7612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200" spc="-150" dirty="0">
                          <a:solidFill>
                            <a:srgbClr val="40474D"/>
                          </a:solidFill>
                          <a:latin typeface="+mn-ea"/>
                          <a:ea typeface="+mn-ea"/>
                        </a:rPr>
                        <a:t>내용 입력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62894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39668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눈, 실외, 자연, 산이(가) 표시된 사진&#10;&#10;자동 생성된 설명">
            <a:extLst>
              <a:ext uri="{FF2B5EF4-FFF2-40B4-BE49-F238E27FC236}">
                <a16:creationId xmlns:a16="http://schemas.microsoft.com/office/drawing/2014/main" id="{7E2FA2E8-79EF-4D71-AE06-40E6DB40774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0912"/>
            <a:ext cx="12192000" cy="381708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43345" y="2147777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dirty="0">
                <a:solidFill>
                  <a:schemeClr val="bg1"/>
                </a:solidFill>
              </a:rPr>
              <a:t>Part 3, 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chemeClr val="bg1"/>
                </a:solidFill>
              </a:rPr>
              <a:t>제목을 입력하세요</a:t>
            </a:r>
          </a:p>
        </p:txBody>
      </p:sp>
    </p:spTree>
    <p:extLst>
      <p:ext uri="{BB962C8B-B14F-4D97-AF65-F5344CB8AC3E}">
        <p14:creationId xmlns:p14="http://schemas.microsoft.com/office/powerpoint/2010/main" val="4070689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98FFD00A-2DF4-4775-AAC7-43F3FE6D0795}"/>
              </a:ext>
            </a:extLst>
          </p:cNvPr>
          <p:cNvGrpSpPr/>
          <p:nvPr/>
        </p:nvGrpSpPr>
        <p:grpSpPr>
          <a:xfrm>
            <a:off x="1212348" y="1627613"/>
            <a:ext cx="9860870" cy="3519581"/>
            <a:chOff x="1303788" y="1886251"/>
            <a:chExt cx="9860870" cy="3519581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10E8F7FC-C6F3-4F21-A228-1AB0954E1DC3}"/>
                </a:ext>
              </a:extLst>
            </p:cNvPr>
            <p:cNvSpPr txBox="1"/>
            <p:nvPr/>
          </p:nvSpPr>
          <p:spPr>
            <a:xfrm>
              <a:off x="1303788" y="1886251"/>
              <a:ext cx="2641589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3800" dirty="0">
                  <a:solidFill>
                    <a:schemeClr val="bg1"/>
                  </a:solidFill>
                </a:rPr>
                <a:t> 「</a:t>
              </a: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80C6E19-4D93-4CF5-9BA6-A2D9A2A68187}"/>
                </a:ext>
              </a:extLst>
            </p:cNvPr>
            <p:cNvSpPr txBox="1"/>
            <p:nvPr/>
          </p:nvSpPr>
          <p:spPr>
            <a:xfrm>
              <a:off x="9865905" y="3189841"/>
              <a:ext cx="1298753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13800">
                  <a:solidFill>
                    <a:srgbClr val="0194E7"/>
                  </a:solidFill>
                </a:defRPr>
              </a:lvl1pPr>
            </a:lstStyle>
            <a:p>
              <a:r>
                <a:rPr lang="ko-KR" altLang="en-US" dirty="0">
                  <a:solidFill>
                    <a:schemeClr val="bg1"/>
                  </a:solidFill>
                </a:rPr>
                <a:t>」 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52457443-236A-4B97-AB90-9C203498A48B}"/>
              </a:ext>
            </a:extLst>
          </p:cNvPr>
          <p:cNvSpPr txBox="1"/>
          <p:nvPr/>
        </p:nvSpPr>
        <p:spPr>
          <a:xfrm>
            <a:off x="3048886" y="2931203"/>
            <a:ext cx="6097772" cy="995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0000"/>
              </a:lnSpc>
            </a:pPr>
            <a:r>
              <a:rPr lang="ko-KR" altLang="en-US" sz="1800" i="1" spc="-150" dirty="0">
                <a:solidFill>
                  <a:schemeClr val="bg1"/>
                </a:solidFill>
              </a:rPr>
              <a:t>그리워 멀리 하나에 이름과</a:t>
            </a:r>
            <a:r>
              <a:rPr lang="en-US" altLang="ko-KR" sz="1800" i="1" spc="-150" dirty="0">
                <a:solidFill>
                  <a:schemeClr val="bg1"/>
                </a:solidFill>
              </a:rPr>
              <a:t>, </a:t>
            </a:r>
            <a:r>
              <a:rPr lang="ko-KR" altLang="en-US" sz="1800" i="1" spc="-150" dirty="0">
                <a:solidFill>
                  <a:schemeClr val="bg1"/>
                </a:solidFill>
              </a:rPr>
              <a:t>무엇인지 별에도 어머니 이름자 </a:t>
            </a:r>
            <a:r>
              <a:rPr lang="ko-KR" altLang="en-US" sz="18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1800" i="1" spc="-150" dirty="0">
                <a:solidFill>
                  <a:schemeClr val="bg1"/>
                </a:solidFill>
              </a:rPr>
              <a:t>. </a:t>
            </a:r>
            <a:r>
              <a:rPr lang="ko-KR" altLang="en-US" sz="1800" i="1" spc="-150" dirty="0">
                <a:solidFill>
                  <a:schemeClr val="bg1"/>
                </a:solidFill>
              </a:rPr>
              <a:t>하나에 슬퍼하는 너무나 위에 된 봅니다</a:t>
            </a:r>
            <a:r>
              <a:rPr lang="en-US" altLang="ko-KR" sz="1800" i="1" spc="-150" dirty="0">
                <a:solidFill>
                  <a:schemeClr val="bg1"/>
                </a:solidFill>
              </a:rPr>
              <a:t>. </a:t>
            </a:r>
            <a:r>
              <a:rPr lang="ko-KR" altLang="en-US" sz="1800" i="1" spc="-150" dirty="0">
                <a:solidFill>
                  <a:schemeClr val="bg1"/>
                </a:solidFill>
              </a:rPr>
              <a:t>없이 별에도 이름을 나는 풀이 </a:t>
            </a:r>
            <a:r>
              <a:rPr lang="ko-KR" altLang="en-US" sz="1800" i="1" spc="-150" dirty="0" err="1">
                <a:solidFill>
                  <a:schemeClr val="bg1"/>
                </a:solidFill>
              </a:rPr>
              <a:t>거외다</a:t>
            </a:r>
            <a:r>
              <a:rPr lang="en-US" altLang="ko-KR" sz="1800" i="1" spc="-150" dirty="0">
                <a:solidFill>
                  <a:schemeClr val="bg1"/>
                </a:solidFill>
              </a:rPr>
              <a:t>. </a:t>
            </a:r>
            <a:r>
              <a:rPr lang="ko-KR" altLang="en-US" sz="1800" i="1" spc="-150" dirty="0">
                <a:solidFill>
                  <a:schemeClr val="bg1"/>
                </a:solidFill>
              </a:rPr>
              <a:t>부끄러운 시와 계절이 봅니다</a:t>
            </a:r>
            <a:r>
              <a:rPr lang="en-US" altLang="ko-KR" sz="1800" i="1" spc="-150" dirty="0">
                <a:solidFill>
                  <a:schemeClr val="bg1"/>
                </a:solidFill>
              </a:rPr>
              <a:t>.</a:t>
            </a:r>
            <a:endParaRPr lang="ko-KR" altLang="en-US" sz="1800" i="1" spc="-1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9263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3782C3F-5E2B-45E6-A397-9B74A7F3ED15}"/>
              </a:ext>
            </a:extLst>
          </p:cNvPr>
          <p:cNvSpPr/>
          <p:nvPr/>
        </p:nvSpPr>
        <p:spPr>
          <a:xfrm>
            <a:off x="1086539" y="1502129"/>
            <a:ext cx="4902200" cy="223519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67254D8-ED4C-4C03-9051-301F2951AB4C}"/>
              </a:ext>
            </a:extLst>
          </p:cNvPr>
          <p:cNvSpPr/>
          <p:nvPr/>
        </p:nvSpPr>
        <p:spPr>
          <a:xfrm>
            <a:off x="6217339" y="1502128"/>
            <a:ext cx="4902200" cy="223519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F8A8A9B-383C-4B3B-A3D1-00A3CFDCBC47}"/>
              </a:ext>
            </a:extLst>
          </p:cNvPr>
          <p:cNvSpPr/>
          <p:nvPr/>
        </p:nvSpPr>
        <p:spPr>
          <a:xfrm>
            <a:off x="1086539" y="3934394"/>
            <a:ext cx="4902200" cy="2235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7625CD6-BDA1-4AF7-A9B2-F6CD1AAA07E2}"/>
              </a:ext>
            </a:extLst>
          </p:cNvPr>
          <p:cNvSpPr/>
          <p:nvPr/>
        </p:nvSpPr>
        <p:spPr>
          <a:xfrm>
            <a:off x="6217339" y="3934393"/>
            <a:ext cx="4902200" cy="223519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3897C7A-5958-4D1D-B65B-A0394ECFE78E}"/>
              </a:ext>
            </a:extLst>
          </p:cNvPr>
          <p:cNvSpPr/>
          <p:nvPr/>
        </p:nvSpPr>
        <p:spPr>
          <a:xfrm>
            <a:off x="5379139" y="3144506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F0C36B9-93DB-4331-A82C-59487B6C77D0}"/>
              </a:ext>
            </a:extLst>
          </p:cNvPr>
          <p:cNvSpPr txBox="1"/>
          <p:nvPr/>
        </p:nvSpPr>
        <p:spPr>
          <a:xfrm>
            <a:off x="5441995" y="3154973"/>
            <a:ext cx="354584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72D1632-C5FE-4E7E-A462-8A79991B745A}"/>
              </a:ext>
            </a:extLst>
          </p:cNvPr>
          <p:cNvSpPr/>
          <p:nvPr/>
        </p:nvSpPr>
        <p:spPr>
          <a:xfrm>
            <a:off x="6336295" y="3144506"/>
            <a:ext cx="482600" cy="4826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23B7D8C-A5ED-41D9-9E3E-788A27D7B130}"/>
              </a:ext>
            </a:extLst>
          </p:cNvPr>
          <p:cNvSpPr txBox="1"/>
          <p:nvPr/>
        </p:nvSpPr>
        <p:spPr>
          <a:xfrm>
            <a:off x="6312588" y="3159992"/>
            <a:ext cx="527709" cy="46166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DE47974-120E-4C36-BC0A-06F27A851E8A}"/>
              </a:ext>
            </a:extLst>
          </p:cNvPr>
          <p:cNvSpPr/>
          <p:nvPr/>
        </p:nvSpPr>
        <p:spPr>
          <a:xfrm>
            <a:off x="5377987" y="4044089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1F0BD0-A98A-4896-8037-A4F8EDD43EC9}"/>
              </a:ext>
            </a:extLst>
          </p:cNvPr>
          <p:cNvSpPr txBox="1"/>
          <p:nvPr/>
        </p:nvSpPr>
        <p:spPr>
          <a:xfrm>
            <a:off x="5402188" y="4054556"/>
            <a:ext cx="426720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ct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O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DC2A32-35C8-46EE-A821-0D9880D7A4C9}"/>
              </a:ext>
            </a:extLst>
          </p:cNvPr>
          <p:cNvSpPr/>
          <p:nvPr/>
        </p:nvSpPr>
        <p:spPr>
          <a:xfrm>
            <a:off x="6335143" y="4044088"/>
            <a:ext cx="482600" cy="482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  <a:latin typeface="+mj-lt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B651C5B-F53E-48F8-8A7C-DBE0A2D16A83}"/>
              </a:ext>
            </a:extLst>
          </p:cNvPr>
          <p:cNvSpPr txBox="1"/>
          <p:nvPr/>
        </p:nvSpPr>
        <p:spPr>
          <a:xfrm>
            <a:off x="6385175" y="4054555"/>
            <a:ext cx="381836" cy="461665"/>
          </a:xfrm>
          <a:prstGeom prst="rect">
            <a:avLst/>
          </a:prstGeom>
          <a:solidFill>
            <a:schemeClr val="accent6"/>
          </a:solidFill>
        </p:spPr>
        <p:txBody>
          <a:bodyPr wrap="none" rtlCol="0">
            <a:spAutoFit/>
          </a:bodyPr>
          <a:lstStyle/>
          <a:p>
            <a:pPr algn="r"/>
            <a:r>
              <a:rPr lang="pt-BR" altLang="ko-KR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T</a:t>
            </a:r>
            <a:endParaRPr lang="ko-KR" altLang="en-US" sz="2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2D4369-E78B-4EE7-9EDC-BA51CAC0E44A}"/>
              </a:ext>
            </a:extLst>
          </p:cNvPr>
          <p:cNvSpPr txBox="1"/>
          <p:nvPr/>
        </p:nvSpPr>
        <p:spPr>
          <a:xfrm>
            <a:off x="1312409" y="1762535"/>
            <a:ext cx="2159566" cy="17157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50DC1D9-B35F-4F0C-ADF0-60960D948417}"/>
              </a:ext>
            </a:extLst>
          </p:cNvPr>
          <p:cNvSpPr txBox="1"/>
          <p:nvPr/>
        </p:nvSpPr>
        <p:spPr>
          <a:xfrm>
            <a:off x="8697280" y="1762535"/>
            <a:ext cx="2146742" cy="17197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C911753-FD6D-4344-8A68-5869B2957791}"/>
              </a:ext>
            </a:extLst>
          </p:cNvPr>
          <p:cNvSpPr txBox="1"/>
          <p:nvPr/>
        </p:nvSpPr>
        <p:spPr>
          <a:xfrm>
            <a:off x="1312409" y="4194800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218D93F-D242-4FDF-886D-A1A54CA6997F}"/>
              </a:ext>
            </a:extLst>
          </p:cNvPr>
          <p:cNvSpPr txBox="1"/>
          <p:nvPr/>
        </p:nvSpPr>
        <p:spPr>
          <a:xfrm>
            <a:off x="8806285" y="4194800"/>
            <a:ext cx="2037737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  <a:p>
            <a:pPr marL="285750" indent="-285750" algn="r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pc="-150" dirty="0">
                <a:solidFill>
                  <a:schemeClr val="bg1"/>
                </a:solidFill>
                <a:latin typeface="+mn-ea"/>
              </a:rPr>
              <a:t>내용을 입력하세요</a:t>
            </a:r>
            <a:endParaRPr lang="en-US" altLang="ko-KR" spc="-15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952192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B1A0E30-E417-4029-833B-8A9F5D048EA4}"/>
              </a:ext>
            </a:extLst>
          </p:cNvPr>
          <p:cNvCxnSpPr/>
          <p:nvPr/>
        </p:nvCxnSpPr>
        <p:spPr>
          <a:xfrm>
            <a:off x="6098440" y="3277766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F03C4A1F-CEF3-4BDA-8187-818E713118DE}"/>
              </a:ext>
            </a:extLst>
          </p:cNvPr>
          <p:cNvCxnSpPr/>
          <p:nvPr/>
        </p:nvCxnSpPr>
        <p:spPr>
          <a:xfrm flipH="1">
            <a:off x="4792403" y="4477932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B3645B83-4A34-4D59-BF6D-C7B659F4EE06}"/>
              </a:ext>
            </a:extLst>
          </p:cNvPr>
          <p:cNvCxnSpPr/>
          <p:nvPr/>
        </p:nvCxnSpPr>
        <p:spPr>
          <a:xfrm>
            <a:off x="6127464" y="4477929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F3506F38-D7CA-4295-983C-8A7CA0056781}"/>
              </a:ext>
            </a:extLst>
          </p:cNvPr>
          <p:cNvSpPr/>
          <p:nvPr/>
        </p:nvSpPr>
        <p:spPr>
          <a:xfrm>
            <a:off x="3560349" y="4684287"/>
            <a:ext cx="1758766" cy="175876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305AAFFA-CA45-4BA8-9267-65857DA78E11}"/>
              </a:ext>
            </a:extLst>
          </p:cNvPr>
          <p:cNvSpPr/>
          <p:nvPr/>
        </p:nvSpPr>
        <p:spPr>
          <a:xfrm>
            <a:off x="5216617" y="1528154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BE13E564-5A9C-479A-9341-19223AE77C03}"/>
              </a:ext>
            </a:extLst>
          </p:cNvPr>
          <p:cNvSpPr/>
          <p:nvPr/>
        </p:nvSpPr>
        <p:spPr>
          <a:xfrm>
            <a:off x="6975383" y="4684287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F9CB9B7-B0C7-4080-ABEB-18D35BAE8C2A}"/>
              </a:ext>
            </a:extLst>
          </p:cNvPr>
          <p:cNvSpPr txBox="1"/>
          <p:nvPr/>
        </p:nvSpPr>
        <p:spPr>
          <a:xfrm>
            <a:off x="5760361" y="2047280"/>
            <a:ext cx="65915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A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AE361D-0084-477A-ABCB-B0E1194C754C}"/>
              </a:ext>
            </a:extLst>
          </p:cNvPr>
          <p:cNvSpPr txBox="1"/>
          <p:nvPr/>
        </p:nvSpPr>
        <p:spPr>
          <a:xfrm>
            <a:off x="4126986" y="5212760"/>
            <a:ext cx="6254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B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3B5EB23-D548-4B79-9A58-CB41B21601F6}"/>
              </a:ext>
            </a:extLst>
          </p:cNvPr>
          <p:cNvSpPr txBox="1"/>
          <p:nvPr/>
        </p:nvSpPr>
        <p:spPr>
          <a:xfrm>
            <a:off x="7502746" y="5214456"/>
            <a:ext cx="7040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400" b="1" dirty="0">
                <a:solidFill>
                  <a:schemeClr val="bg1"/>
                </a:solidFill>
                <a:latin typeface="+mj-lt"/>
              </a:rPr>
              <a:t>C</a:t>
            </a:r>
            <a:endParaRPr lang="ko-KR" altLang="en-US" sz="4400" b="1" dirty="0">
              <a:solidFill>
                <a:schemeClr val="bg1"/>
              </a:solidFill>
              <a:latin typeface="+mj-lt"/>
            </a:endParaRPr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1E25C83-80B1-4393-95ED-E8AB576A35B0}"/>
              </a:ext>
            </a:extLst>
          </p:cNvPr>
          <p:cNvGrpSpPr/>
          <p:nvPr/>
        </p:nvGrpSpPr>
        <p:grpSpPr>
          <a:xfrm>
            <a:off x="474868" y="4626034"/>
            <a:ext cx="2858426" cy="1942892"/>
            <a:chOff x="281014" y="4235821"/>
            <a:chExt cx="2858426" cy="194289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0B1F92F-2EC6-426C-B307-97E478F2E6B7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956EFB-7AF3-4652-86FD-0780D710A349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96AA5402-DF74-4BB3-AED0-51C0D35A08BF}"/>
              </a:ext>
            </a:extLst>
          </p:cNvPr>
          <p:cNvGrpSpPr/>
          <p:nvPr/>
        </p:nvGrpSpPr>
        <p:grpSpPr>
          <a:xfrm>
            <a:off x="8961204" y="4592224"/>
            <a:ext cx="2858426" cy="1942892"/>
            <a:chOff x="281014" y="4235821"/>
            <a:chExt cx="2858426" cy="1942892"/>
          </a:xfrm>
        </p:grpSpPr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71B2C7-E480-4122-A41C-4E6315D2FBA4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577474B4-F6CE-404C-A04D-5DA66D770926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C7AD53C5-8293-4807-BCA8-E58FDAF03EF6}"/>
              </a:ext>
            </a:extLst>
          </p:cNvPr>
          <p:cNvGrpSpPr/>
          <p:nvPr/>
        </p:nvGrpSpPr>
        <p:grpSpPr>
          <a:xfrm>
            <a:off x="7253476" y="1437052"/>
            <a:ext cx="2858426" cy="1942892"/>
            <a:chOff x="281014" y="4235821"/>
            <a:chExt cx="2858426" cy="1942892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6B87E40-8C6D-411B-ADF3-D51036089F8E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/>
                <a:t>역사를 곧 바이며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풀이 있다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발휘하기 가슴에 커다란 청춘에서만 그들의 이것이다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눈에 희망의 사랑의 가장 주며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더운지라 가슴에 황금시대다</a:t>
              </a:r>
              <a:r>
                <a:rPr lang="en-US" altLang="ko-KR" sz="1400" dirty="0"/>
                <a:t>. </a:t>
              </a:r>
              <a:r>
                <a:rPr lang="ko-KR" altLang="en-US" sz="1400" dirty="0"/>
                <a:t>얼음과 따뜻한 설산에서 돋고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불러 인생을 불어 </a:t>
              </a:r>
              <a:r>
                <a:rPr lang="ko-KR" altLang="en-US" sz="1400" dirty="0" err="1"/>
                <a:t>쓸쓸하랴</a:t>
              </a:r>
              <a:r>
                <a:rPr lang="en-US" altLang="ko-KR" sz="1400" dirty="0"/>
                <a:t>? </a:t>
              </a:r>
              <a:endParaRPr lang="ko-KR" altLang="en-US" sz="14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80BC1EF5-EBED-4AC4-B387-8C489328EA39}"/>
                </a:ext>
              </a:extLst>
            </p:cNvPr>
            <p:cNvSpPr txBox="1"/>
            <p:nvPr/>
          </p:nvSpPr>
          <p:spPr>
            <a:xfrm>
              <a:off x="281014" y="4235821"/>
              <a:ext cx="194796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제목을 입력하세요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1078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graphicFrame>
        <p:nvGraphicFramePr>
          <p:cNvPr id="24" name="다이어그램 23">
            <a:extLst>
              <a:ext uri="{FF2B5EF4-FFF2-40B4-BE49-F238E27FC236}">
                <a16:creationId xmlns:a16="http://schemas.microsoft.com/office/drawing/2014/main" id="{EE3E2F4D-6BE1-4FCD-B33E-961CD7CF38F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09711143"/>
              </p:ext>
            </p:extLst>
          </p:nvPr>
        </p:nvGraphicFramePr>
        <p:xfrm>
          <a:off x="417217" y="2081080"/>
          <a:ext cx="5410200" cy="382269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3A60998A-E839-4F72-83D7-9194FA3C7526}"/>
              </a:ext>
            </a:extLst>
          </p:cNvPr>
          <p:cNvSpPr txBox="1"/>
          <p:nvPr/>
        </p:nvSpPr>
        <p:spPr>
          <a:xfrm>
            <a:off x="6504263" y="359146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19E0717-CD8B-42B4-A8A2-4E605CEEBAB8}"/>
              </a:ext>
            </a:extLst>
          </p:cNvPr>
          <p:cNvSpPr txBox="1"/>
          <p:nvPr/>
        </p:nvSpPr>
        <p:spPr>
          <a:xfrm>
            <a:off x="6504263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AFF4DE48-4666-4E6F-9AD6-32D570A160F3}"/>
              </a:ext>
            </a:extLst>
          </p:cNvPr>
          <p:cNvCxnSpPr/>
          <p:nvPr/>
        </p:nvCxnSpPr>
        <p:spPr>
          <a:xfrm>
            <a:off x="6504263" y="3429000"/>
            <a:ext cx="568773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9485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313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제목을 입력하세요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815A429-0165-46F7-A030-F0DB180F3DE0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100" dirty="0">
                <a:solidFill>
                  <a:schemeClr val="bg1"/>
                </a:solidFill>
              </a:rPr>
              <a:t>Part 3</a:t>
            </a:r>
            <a:endParaRPr lang="ko-KR" altLang="en-US" sz="1100" dirty="0">
              <a:solidFill>
                <a:schemeClr val="bg1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10094F0-AB1E-419D-B16F-D9606831EB66}"/>
              </a:ext>
            </a:extLst>
          </p:cNvPr>
          <p:cNvSpPr/>
          <p:nvPr/>
        </p:nvSpPr>
        <p:spPr>
          <a:xfrm>
            <a:off x="521671" y="1291995"/>
            <a:ext cx="11378958" cy="515487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1B6CB4A3-1B73-4653-A34C-85DA2F8872C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23677648"/>
              </p:ext>
            </p:extLst>
          </p:nvPr>
        </p:nvGraphicFramePr>
        <p:xfrm>
          <a:off x="6843869" y="1521410"/>
          <a:ext cx="4826460" cy="46960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A79FA120-F414-47F7-A373-3864606C32DD}"/>
              </a:ext>
            </a:extLst>
          </p:cNvPr>
          <p:cNvSpPr txBox="1"/>
          <p:nvPr/>
        </p:nvSpPr>
        <p:spPr>
          <a:xfrm>
            <a:off x="839418" y="4232922"/>
            <a:ext cx="473204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어머니 한 헤는 내일 계절이 까닭입니다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새겨지는 </a:t>
            </a:r>
            <a:r>
              <a:rPr lang="ko-KR" altLang="en-US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위에 아침이 가을 별 하나에 </a:t>
            </a:r>
            <a:r>
              <a:rPr lang="ko-KR" altLang="en-US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라이너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이런 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별 것은 어머니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그리워 까닭입니다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어머니 사랑과 한 이네들은 불러 별빛이 둘 않은 어머님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거외다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말 묻힌 노루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소학교 </a:t>
            </a:r>
            <a:r>
              <a:rPr lang="ko-KR" altLang="en-US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흙으로 이 까닭입니다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아름다운 옥 마리아 별 흙으로 않은 </a:t>
            </a:r>
            <a:r>
              <a:rPr lang="ko-KR" altLang="en-US" sz="1600" spc="-150" dirty="0" err="1">
                <a:latin typeface="Arial" panose="020B0604020202020204" pitchFamily="34" charset="0"/>
                <a:cs typeface="Arial" panose="020B0604020202020204" pitchFamily="34" charset="0"/>
              </a:rPr>
              <a:t>마디씩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 봅니다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ko-KR" altLang="en-US" sz="1600" spc="-150" dirty="0">
                <a:latin typeface="Arial" panose="020B0604020202020204" pitchFamily="34" charset="0"/>
                <a:cs typeface="Arial" panose="020B0604020202020204" pitchFamily="34" charset="0"/>
              </a:rPr>
              <a:t>하나에 풀이 무성할 언덕 벌레는 둘 버리었습니다</a:t>
            </a:r>
            <a:r>
              <a:rPr lang="en-US" altLang="ko-KR" sz="1600" spc="-15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ko-KR" altLang="en-US" sz="1600" spc="-15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48AD71-585F-461D-A45B-DEFFEE9BE933}"/>
              </a:ext>
            </a:extLst>
          </p:cNvPr>
          <p:cNvSpPr txBox="1"/>
          <p:nvPr/>
        </p:nvSpPr>
        <p:spPr>
          <a:xfrm>
            <a:off x="856971" y="1884039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1915D1-0F89-4303-80B5-E5E4408EC583}"/>
              </a:ext>
            </a:extLst>
          </p:cNvPr>
          <p:cNvCxnSpPr>
            <a:cxnSpLocks/>
          </p:cNvCxnSpPr>
          <p:nvPr/>
        </p:nvCxnSpPr>
        <p:spPr>
          <a:xfrm>
            <a:off x="967563" y="1657725"/>
            <a:ext cx="776177" cy="0"/>
          </a:xfrm>
          <a:prstGeom prst="line">
            <a:avLst/>
          </a:prstGeom>
          <a:ln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3808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30035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흐름도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62BF97DC-6510-C281-E69D-39A0B4C15BC9}"/>
              </a:ext>
            </a:extLst>
          </p:cNvPr>
          <p:cNvSpPr/>
          <p:nvPr/>
        </p:nvSpPr>
        <p:spPr>
          <a:xfrm>
            <a:off x="2228214" y="985287"/>
            <a:ext cx="1431846" cy="721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개인회원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812CB58-3179-B53D-167E-6D7F9210D9AA}"/>
              </a:ext>
            </a:extLst>
          </p:cNvPr>
          <p:cNvSpPr/>
          <p:nvPr/>
        </p:nvSpPr>
        <p:spPr>
          <a:xfrm>
            <a:off x="5488940" y="975115"/>
            <a:ext cx="1431846" cy="721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기업회원</a:t>
            </a:r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720E786-01D8-5701-A40B-240064353B0F}"/>
              </a:ext>
            </a:extLst>
          </p:cNvPr>
          <p:cNvSpPr/>
          <p:nvPr/>
        </p:nvSpPr>
        <p:spPr>
          <a:xfrm>
            <a:off x="8925561" y="985287"/>
            <a:ext cx="1431846" cy="72159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관리자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4C5A28E-6DE0-6901-35E8-32257B17A54D}"/>
              </a:ext>
            </a:extLst>
          </p:cNvPr>
          <p:cNvSpPr/>
          <p:nvPr/>
        </p:nvSpPr>
        <p:spPr>
          <a:xfrm>
            <a:off x="8663585" y="2138681"/>
            <a:ext cx="1955800" cy="1442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5EB8899B-2CBD-63B6-6F91-4E915119F8F5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6286" y="2286305"/>
            <a:ext cx="792023" cy="792023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6343BDC-3C22-6DF2-8534-44F6A203D71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7525" y="2286305"/>
            <a:ext cx="723548" cy="72354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350099D7-4371-752B-3E59-F8BF0F47F4F1}"/>
              </a:ext>
            </a:extLst>
          </p:cNvPr>
          <p:cNvSpPr txBox="1"/>
          <p:nvPr/>
        </p:nvSpPr>
        <p:spPr>
          <a:xfrm>
            <a:off x="8663585" y="3173403"/>
            <a:ext cx="195579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불량 회원</a:t>
            </a:r>
            <a:r>
              <a:rPr lang="en-US" altLang="ko-KR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+</a:t>
            </a: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이력서 삭제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314052B2-C435-912A-7061-8F3299FC592D}"/>
              </a:ext>
            </a:extLst>
          </p:cNvPr>
          <p:cNvSpPr/>
          <p:nvPr/>
        </p:nvSpPr>
        <p:spPr>
          <a:xfrm>
            <a:off x="5226963" y="3477177"/>
            <a:ext cx="1955800" cy="1442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A2C51A42-3DB6-1C4C-2E83-70C4F39FDFF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4333" y="3655987"/>
            <a:ext cx="721055" cy="721055"/>
          </a:xfrm>
          <a:prstGeom prst="rect">
            <a:avLst/>
          </a:prstGeom>
        </p:spPr>
      </p:pic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97003FED-394E-9D3B-9AC5-76C7B310A9B7}"/>
              </a:ext>
            </a:extLst>
          </p:cNvPr>
          <p:cNvCxnSpPr>
            <a:cxnSpLocks/>
          </p:cNvCxnSpPr>
          <p:nvPr/>
        </p:nvCxnSpPr>
        <p:spPr>
          <a:xfrm>
            <a:off x="4551680" y="2055813"/>
            <a:ext cx="0" cy="434848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타원 35">
            <a:extLst>
              <a:ext uri="{FF2B5EF4-FFF2-40B4-BE49-F238E27FC236}">
                <a16:creationId xmlns:a16="http://schemas.microsoft.com/office/drawing/2014/main" id="{3EBF6FE3-2A9C-DC71-120F-100DCA3427F6}"/>
              </a:ext>
            </a:extLst>
          </p:cNvPr>
          <p:cNvSpPr/>
          <p:nvPr/>
        </p:nvSpPr>
        <p:spPr>
          <a:xfrm>
            <a:off x="4512373" y="2012421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12CA323-A420-6CD1-6785-FDCB54B9B5BE}"/>
              </a:ext>
            </a:extLst>
          </p:cNvPr>
          <p:cNvSpPr/>
          <p:nvPr/>
        </p:nvSpPr>
        <p:spPr>
          <a:xfrm>
            <a:off x="4512373" y="6347021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F4F3DF-2B4A-3410-B035-E32B24637FD2}"/>
              </a:ext>
            </a:extLst>
          </p:cNvPr>
          <p:cNvSpPr txBox="1"/>
          <p:nvPr/>
        </p:nvSpPr>
        <p:spPr>
          <a:xfrm>
            <a:off x="5226962" y="4477695"/>
            <a:ext cx="195579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경매참가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AD8B7A3-7252-A74A-59C1-E9E8811E0262}"/>
              </a:ext>
            </a:extLst>
          </p:cNvPr>
          <p:cNvSpPr/>
          <p:nvPr/>
        </p:nvSpPr>
        <p:spPr>
          <a:xfrm>
            <a:off x="1966237" y="2034327"/>
            <a:ext cx="1955800" cy="1442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402852-1A1D-3AC7-F4A2-DF32374BC516}"/>
              </a:ext>
            </a:extLst>
          </p:cNvPr>
          <p:cNvSpPr txBox="1"/>
          <p:nvPr/>
        </p:nvSpPr>
        <p:spPr>
          <a:xfrm>
            <a:off x="1962930" y="3042762"/>
            <a:ext cx="195579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이력서 및 개인정보 작성</a:t>
            </a:r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2BEB6730-A9BA-3611-186C-DEA6D845986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754" y="2231944"/>
            <a:ext cx="710150" cy="710150"/>
          </a:xfrm>
          <a:prstGeom prst="rect">
            <a:avLst/>
          </a:prstGeom>
        </p:spPr>
      </p:pic>
      <p:pic>
        <p:nvPicPr>
          <p:cNvPr id="50" name="그림 49">
            <a:extLst>
              <a:ext uri="{FF2B5EF4-FFF2-40B4-BE49-F238E27FC236}">
                <a16:creationId xmlns:a16="http://schemas.microsoft.com/office/drawing/2014/main" id="{079D46F1-26FE-BCDB-42F0-3A4A22776583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2131" y="5045851"/>
            <a:ext cx="837395" cy="837395"/>
          </a:xfrm>
          <a:prstGeom prst="rect">
            <a:avLst/>
          </a:prstGeom>
        </p:spPr>
      </p:pic>
      <p:sp>
        <p:nvSpPr>
          <p:cNvPr id="51" name="직사각형 50">
            <a:extLst>
              <a:ext uri="{FF2B5EF4-FFF2-40B4-BE49-F238E27FC236}">
                <a16:creationId xmlns:a16="http://schemas.microsoft.com/office/drawing/2014/main" id="{C7FC6B7E-0D08-312F-11DB-2AC02C98DAC3}"/>
              </a:ext>
            </a:extLst>
          </p:cNvPr>
          <p:cNvSpPr/>
          <p:nvPr/>
        </p:nvSpPr>
        <p:spPr>
          <a:xfrm>
            <a:off x="1968221" y="4961573"/>
            <a:ext cx="1955800" cy="144272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873C29-0D01-073D-C4F9-6AB585BF624C}"/>
              </a:ext>
            </a:extLst>
          </p:cNvPr>
          <p:cNvSpPr txBox="1"/>
          <p:nvPr/>
        </p:nvSpPr>
        <p:spPr>
          <a:xfrm>
            <a:off x="1964914" y="5970008"/>
            <a:ext cx="1955799" cy="333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400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마감 이후 경매 결과 확인</a:t>
            </a:r>
          </a:p>
        </p:txBody>
      </p:sp>
      <p:cxnSp>
        <p:nvCxnSpPr>
          <p:cNvPr id="55" name="직선 연결선 54">
            <a:extLst>
              <a:ext uri="{FF2B5EF4-FFF2-40B4-BE49-F238E27FC236}">
                <a16:creationId xmlns:a16="http://schemas.microsoft.com/office/drawing/2014/main" id="{C215C08C-75E4-70B0-ABD3-46F085F8066D}"/>
              </a:ext>
            </a:extLst>
          </p:cNvPr>
          <p:cNvCxnSpPr>
            <a:cxnSpLocks/>
            <a:stCxn id="41" idx="3"/>
          </p:cNvCxnSpPr>
          <p:nvPr/>
        </p:nvCxnSpPr>
        <p:spPr>
          <a:xfrm flipV="1">
            <a:off x="3922037" y="2752436"/>
            <a:ext cx="626336" cy="325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>
            <a:extLst>
              <a:ext uri="{FF2B5EF4-FFF2-40B4-BE49-F238E27FC236}">
                <a16:creationId xmlns:a16="http://schemas.microsoft.com/office/drawing/2014/main" id="{D9D0BFB6-E4B6-BD44-4CC1-2E1FFA0642FF}"/>
              </a:ext>
            </a:extLst>
          </p:cNvPr>
          <p:cNvSpPr/>
          <p:nvPr/>
        </p:nvSpPr>
        <p:spPr>
          <a:xfrm>
            <a:off x="3887493" y="2719274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EE72AA1A-5D0B-EAF3-6A33-4856569BD9D6}"/>
              </a:ext>
            </a:extLst>
          </p:cNvPr>
          <p:cNvSpPr/>
          <p:nvPr/>
        </p:nvSpPr>
        <p:spPr>
          <a:xfrm>
            <a:off x="5191516" y="4155993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65ED4F1-6457-AB59-C118-12F9777A77EB}"/>
              </a:ext>
            </a:extLst>
          </p:cNvPr>
          <p:cNvCxnSpPr>
            <a:cxnSpLocks/>
          </p:cNvCxnSpPr>
          <p:nvPr/>
        </p:nvCxnSpPr>
        <p:spPr>
          <a:xfrm>
            <a:off x="4548373" y="4198537"/>
            <a:ext cx="686506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>
            <a:extLst>
              <a:ext uri="{FF2B5EF4-FFF2-40B4-BE49-F238E27FC236}">
                <a16:creationId xmlns:a16="http://schemas.microsoft.com/office/drawing/2014/main" id="{717AD6FF-78EA-FBEF-9598-6C33D60D3D64}"/>
              </a:ext>
            </a:extLst>
          </p:cNvPr>
          <p:cNvCxnSpPr>
            <a:cxnSpLocks/>
            <a:stCxn id="51" idx="3"/>
          </p:cNvCxnSpPr>
          <p:nvPr/>
        </p:nvCxnSpPr>
        <p:spPr>
          <a:xfrm>
            <a:off x="3924021" y="5682933"/>
            <a:ext cx="627659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타원 67">
            <a:extLst>
              <a:ext uri="{FF2B5EF4-FFF2-40B4-BE49-F238E27FC236}">
                <a16:creationId xmlns:a16="http://schemas.microsoft.com/office/drawing/2014/main" id="{304413E6-D11E-817B-B658-DE29C3908A46}"/>
              </a:ext>
            </a:extLst>
          </p:cNvPr>
          <p:cNvSpPr/>
          <p:nvPr/>
        </p:nvSpPr>
        <p:spPr>
          <a:xfrm>
            <a:off x="3891328" y="5646933"/>
            <a:ext cx="72000" cy="72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4BB17F34-56ED-55F1-E72F-3B2E838CA8C0}"/>
              </a:ext>
            </a:extLst>
          </p:cNvPr>
          <p:cNvCxnSpPr>
            <a:cxnSpLocks/>
            <a:stCxn id="19" idx="2"/>
            <a:endCxn id="20" idx="0"/>
          </p:cNvCxnSpPr>
          <p:nvPr/>
        </p:nvCxnSpPr>
        <p:spPr>
          <a:xfrm>
            <a:off x="9641484" y="1706880"/>
            <a:ext cx="1" cy="431801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56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 descr="침대, 실내, 앉아있는, 테이블이(가) 표시된 사진&#10;&#10;자동 생성된 설명">
            <a:extLst>
              <a:ext uri="{FF2B5EF4-FFF2-40B4-BE49-F238E27FC236}">
                <a16:creationId xmlns:a16="http://schemas.microsoft.com/office/drawing/2014/main" id="{F83D9A3B-D483-493D-BA99-E4FB75D30D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C4EA04D-F465-4ADF-8B8E-8927B90942A0}"/>
              </a:ext>
            </a:extLst>
          </p:cNvPr>
          <p:cNvSpPr txBox="1"/>
          <p:nvPr/>
        </p:nvSpPr>
        <p:spPr>
          <a:xfrm>
            <a:off x="528765" y="358348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A083EC-6D70-48BC-AE74-3FF5273F0364}"/>
              </a:ext>
            </a:extLst>
          </p:cNvPr>
          <p:cNvSpPr txBox="1"/>
          <p:nvPr/>
        </p:nvSpPr>
        <p:spPr>
          <a:xfrm>
            <a:off x="528765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9E12C1BE-4F1E-4F18-B068-5A8D61623AEC}"/>
              </a:ext>
            </a:extLst>
          </p:cNvPr>
          <p:cNvCxnSpPr>
            <a:cxnSpLocks/>
          </p:cNvCxnSpPr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52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앉아있는, 작은, 침대이(가) 표시된 사진&#10;&#10;자동 생성된 설명">
            <a:extLst>
              <a:ext uri="{FF2B5EF4-FFF2-40B4-BE49-F238E27FC236}">
                <a16:creationId xmlns:a16="http://schemas.microsoft.com/office/drawing/2014/main" id="{119B61DF-DD71-477E-9BF0-42F785F6B37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76ADFEC-BB58-4D70-9FD2-B61721B1938A}"/>
              </a:ext>
            </a:extLst>
          </p:cNvPr>
          <p:cNvSpPr txBox="1"/>
          <p:nvPr/>
        </p:nvSpPr>
        <p:spPr>
          <a:xfrm>
            <a:off x="6514895" y="358348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DF015D-7C45-422F-BF86-AAAD7FF491D3}"/>
              </a:ext>
            </a:extLst>
          </p:cNvPr>
          <p:cNvSpPr txBox="1"/>
          <p:nvPr/>
        </p:nvSpPr>
        <p:spPr>
          <a:xfrm>
            <a:off x="6514895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8F15EEA-547D-421E-908C-354ED5DA0C11}"/>
              </a:ext>
            </a:extLst>
          </p:cNvPr>
          <p:cNvCxnSpPr>
            <a:cxnSpLocks/>
          </p:cNvCxnSpPr>
          <p:nvPr/>
        </p:nvCxnSpPr>
        <p:spPr>
          <a:xfrm>
            <a:off x="651489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35713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컵, 커피, 테이블, 앉아있는이(가) 표시된 사진&#10;&#10;자동 생성된 설명">
            <a:extLst>
              <a:ext uri="{FF2B5EF4-FFF2-40B4-BE49-F238E27FC236}">
                <a16:creationId xmlns:a16="http://schemas.microsoft.com/office/drawing/2014/main" id="{C9E46430-D944-4058-86A7-C6A87CB561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AD39D1-E922-4599-9C41-2A3083FC6ED2}"/>
              </a:ext>
            </a:extLst>
          </p:cNvPr>
          <p:cNvSpPr txBox="1"/>
          <p:nvPr/>
        </p:nvSpPr>
        <p:spPr>
          <a:xfrm>
            <a:off x="528765" y="358348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8F0F1-3834-43F9-9EAF-BB8A854E7598}"/>
              </a:ext>
            </a:extLst>
          </p:cNvPr>
          <p:cNvSpPr txBox="1"/>
          <p:nvPr/>
        </p:nvSpPr>
        <p:spPr>
          <a:xfrm>
            <a:off x="528765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3A012AF-266B-4F98-B1BF-51E34CE46F69}"/>
              </a:ext>
            </a:extLst>
          </p:cNvPr>
          <p:cNvCxnSpPr>
            <a:cxnSpLocks/>
          </p:cNvCxnSpPr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5041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내, 테이블, 앉아있는, 와인이(가) 표시된 사진&#10;&#10;자동 생성된 설명">
            <a:extLst>
              <a:ext uri="{FF2B5EF4-FFF2-40B4-BE49-F238E27FC236}">
                <a16:creationId xmlns:a16="http://schemas.microsoft.com/office/drawing/2014/main" id="{D518911D-6752-4A8F-B9C7-243ABA168AE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6096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43C096D-564A-4430-BDD5-9A7467FF261F}"/>
              </a:ext>
            </a:extLst>
          </p:cNvPr>
          <p:cNvSpPr txBox="1"/>
          <p:nvPr/>
        </p:nvSpPr>
        <p:spPr>
          <a:xfrm>
            <a:off x="6514895" y="358348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0E91BA-22DB-486F-8265-265EC65310B6}"/>
              </a:ext>
            </a:extLst>
          </p:cNvPr>
          <p:cNvSpPr txBox="1"/>
          <p:nvPr/>
        </p:nvSpPr>
        <p:spPr>
          <a:xfrm>
            <a:off x="6514895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323070E-2B31-45C3-B3CD-41AE694A1063}"/>
              </a:ext>
            </a:extLst>
          </p:cNvPr>
          <p:cNvCxnSpPr>
            <a:cxnSpLocks/>
          </p:cNvCxnSpPr>
          <p:nvPr/>
        </p:nvCxnSpPr>
        <p:spPr>
          <a:xfrm>
            <a:off x="651489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110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기차, 트랙, 건물이(가) 표시된 사진&#10;&#10;자동 생성된 설명">
            <a:extLst>
              <a:ext uri="{FF2B5EF4-FFF2-40B4-BE49-F238E27FC236}">
                <a16:creationId xmlns:a16="http://schemas.microsoft.com/office/drawing/2014/main" id="{8CD409FB-2257-453E-B6C3-2178E177692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D0ACFEB-2299-478B-951A-006725EED731}"/>
              </a:ext>
            </a:extLst>
          </p:cNvPr>
          <p:cNvSpPr txBox="1"/>
          <p:nvPr/>
        </p:nvSpPr>
        <p:spPr>
          <a:xfrm>
            <a:off x="528765" y="3583489"/>
            <a:ext cx="5270520" cy="21447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ko-KR" altLang="en-US" sz="1600" spc="-150" dirty="0">
                <a:latin typeface="+mn-ea"/>
              </a:rPr>
              <a:t>그리워 멀리 하나에 이름과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무엇인지 별에도 어머니 이름자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슬퍼하는 너무나 위에 된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없이 별에도 이름을 나는 풀이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부끄러운 시와 계절이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나의 묻힌 속의 이웃 하나의 사랑과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위에 강아지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새겨지는 별 불러 어머니</a:t>
            </a:r>
            <a:r>
              <a:rPr lang="en-US" altLang="ko-KR" sz="1600" spc="-150" dirty="0">
                <a:latin typeface="+mn-ea"/>
              </a:rPr>
              <a:t>, </a:t>
            </a:r>
            <a:r>
              <a:rPr lang="ko-KR" altLang="en-US" sz="1600" spc="-150" dirty="0">
                <a:latin typeface="+mn-ea"/>
              </a:rPr>
              <a:t>이제 것은 별들을 </a:t>
            </a:r>
            <a:r>
              <a:rPr lang="ko-KR" altLang="en-US" sz="1600" spc="-150" dirty="0" err="1">
                <a:latin typeface="+mn-ea"/>
              </a:rPr>
              <a:t>거외다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된 슬퍼하는 못 별 시인의 사랑과 있습니다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멀리 그러나 이런 겨울이 봅니다</a:t>
            </a:r>
            <a:r>
              <a:rPr lang="en-US" altLang="ko-KR" sz="1600" spc="-150" dirty="0">
                <a:latin typeface="+mn-ea"/>
              </a:rPr>
              <a:t>. </a:t>
            </a:r>
            <a:r>
              <a:rPr lang="ko-KR" altLang="en-US" sz="1600" spc="-150" dirty="0">
                <a:latin typeface="+mn-ea"/>
              </a:rPr>
              <a:t>하나에 풀이 별 </a:t>
            </a:r>
            <a:r>
              <a:rPr lang="ko-KR" altLang="en-US" sz="1600" spc="-150" dirty="0" err="1">
                <a:latin typeface="+mn-ea"/>
              </a:rPr>
              <a:t>라이너</a:t>
            </a:r>
            <a:r>
              <a:rPr lang="ko-KR" altLang="en-US" sz="1600" spc="-150" dirty="0">
                <a:latin typeface="+mn-ea"/>
              </a:rPr>
              <a:t> 쓸쓸함과 버리었습니다</a:t>
            </a:r>
            <a:r>
              <a:rPr lang="en-US" altLang="ko-KR" sz="1600" spc="-150" dirty="0">
                <a:latin typeface="+mn-ea"/>
              </a:rPr>
              <a:t>. </a:t>
            </a:r>
            <a:endParaRPr lang="ko-KR" altLang="en-US" sz="1600" spc="-150" dirty="0">
              <a:latin typeface="+mn-ea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D7A2788-7369-4216-A5F4-6E3FD9AA34EC}"/>
              </a:ext>
            </a:extLst>
          </p:cNvPr>
          <p:cNvSpPr txBox="1"/>
          <p:nvPr/>
        </p:nvSpPr>
        <p:spPr>
          <a:xfrm>
            <a:off x="528765" y="2705686"/>
            <a:ext cx="34932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소제목을 입력하세요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1AE128A5-6324-45DB-9C64-010AC12B3F02}"/>
              </a:ext>
            </a:extLst>
          </p:cNvPr>
          <p:cNvCxnSpPr>
            <a:cxnSpLocks/>
          </p:cNvCxnSpPr>
          <p:nvPr/>
        </p:nvCxnSpPr>
        <p:spPr>
          <a:xfrm>
            <a:off x="528765" y="3421020"/>
            <a:ext cx="519155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3141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실내, 사람들이(가) 표시된 사진&#10;&#10;자동 생성된 설명">
            <a:extLst>
              <a:ext uri="{FF2B5EF4-FFF2-40B4-BE49-F238E27FC236}">
                <a16:creationId xmlns:a16="http://schemas.microsoft.com/office/drawing/2014/main" id="{73E23585-7A26-6006-3C9A-619654FD618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429001"/>
            <a:ext cx="12192000" cy="3429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B8B4C-07AF-4C6A-A019-A5544A66D523}"/>
              </a:ext>
            </a:extLst>
          </p:cNvPr>
          <p:cNvSpPr/>
          <p:nvPr/>
        </p:nvSpPr>
        <p:spPr>
          <a:xfrm>
            <a:off x="0" y="-1"/>
            <a:ext cx="12192000" cy="3429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79CA0-EDDD-4ACD-9947-D034F34E4F68}"/>
              </a:ext>
            </a:extLst>
          </p:cNvPr>
          <p:cNvSpPr txBox="1"/>
          <p:nvPr/>
        </p:nvSpPr>
        <p:spPr>
          <a:xfrm>
            <a:off x="5009805" y="2222212"/>
            <a:ext cx="21723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dirty="0">
                <a:solidFill>
                  <a:schemeClr val="bg1"/>
                </a:solidFill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3669176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0" i="0" u="none" strike="noStrike" kern="1200" cap="none" spc="-300" normalizeH="0" baseline="0" noProof="0" dirty="0" err="1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마루 부리 Beta"/>
                <a:cs typeface="+mn-cs"/>
              </a:rPr>
              <a:t>기술스택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6D0C487-4012-F9AA-A372-32FC617FB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238" y="1703560"/>
            <a:ext cx="1515401" cy="1515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CACA81B-AA23-B9B0-0F2D-478F4F252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4675" y="1849122"/>
            <a:ext cx="1729576" cy="1224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27E09B-90A1-A00D-7127-885C67CC31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2297" y="4040515"/>
            <a:ext cx="5791200" cy="16423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맥 OS X 프로그램 III. VirtualBox ① 버추얼박스로 맥 OS X에서 Windows 설치하기">
            <a:extLst>
              <a:ext uri="{FF2B5EF4-FFF2-40B4-BE49-F238E27FC236}">
                <a16:creationId xmlns:a16="http://schemas.microsoft.com/office/drawing/2014/main" id="{2F989BEE-6990-8EDD-4539-01EA2FE72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4305" y="1553115"/>
            <a:ext cx="1709711" cy="170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Learn Spring Boot Quick Guide - Google Play 앱">
            <a:extLst>
              <a:ext uri="{FF2B5EF4-FFF2-40B4-BE49-F238E27FC236}">
                <a16:creationId xmlns:a16="http://schemas.microsoft.com/office/drawing/2014/main" id="{44ADEA2B-1E10-8E64-816A-015B272C4D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265" y="1481442"/>
            <a:ext cx="1849121" cy="1849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Github 로고 - 무료 소셜 미디어개 아이콘">
            <a:extLst>
              <a:ext uri="{FF2B5EF4-FFF2-40B4-BE49-F238E27FC236}">
                <a16:creationId xmlns:a16="http://schemas.microsoft.com/office/drawing/2014/main" id="{90A5F3A7-0743-D28E-62A0-711B7FB399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3410" y="3948681"/>
            <a:ext cx="1826015" cy="1826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2940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7457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마루 부리 Beta"/>
              </a:rPr>
              <a:t>ERD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D5F3A16-019F-4601-B0EF-882D4466946E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1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pic>
        <p:nvPicPr>
          <p:cNvPr id="6" name="그림 5" descr="텍스트, 실내, 스크린샷이(가) 표시된 사진&#10;&#10;자동 생성된 설명">
            <a:extLst>
              <a:ext uri="{FF2B5EF4-FFF2-40B4-BE49-F238E27FC236}">
                <a16:creationId xmlns:a16="http://schemas.microsoft.com/office/drawing/2014/main" id="{F7183A76-44F9-31B7-B396-573B3F87439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10" y="1833881"/>
            <a:ext cx="11708950" cy="3772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166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EF534C6-FC61-4EA2-8855-1A1004EB5117}"/>
              </a:ext>
            </a:extLst>
          </p:cNvPr>
          <p:cNvSpPr txBox="1"/>
          <p:nvPr/>
        </p:nvSpPr>
        <p:spPr>
          <a:xfrm>
            <a:off x="543345" y="2147777"/>
            <a:ext cx="15151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2, 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894A62-3A98-4459-B069-8674BB246AAC}"/>
              </a:ext>
            </a:extLst>
          </p:cNvPr>
          <p:cNvSpPr txBox="1"/>
          <p:nvPr/>
        </p:nvSpPr>
        <p:spPr>
          <a:xfrm>
            <a:off x="2633685" y="2178554"/>
            <a:ext cx="44688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화면소개</a:t>
            </a:r>
          </a:p>
        </p:txBody>
      </p:sp>
      <p:pic>
        <p:nvPicPr>
          <p:cNvPr id="8" name="그림 7" descr="텍스트, 사람, 실내, 노트북이(가) 표시된 사진&#10;&#10;자동 생성된 설명">
            <a:extLst>
              <a:ext uri="{FF2B5EF4-FFF2-40B4-BE49-F238E27FC236}">
                <a16:creationId xmlns:a16="http://schemas.microsoft.com/office/drawing/2014/main" id="{29D86BDA-F9EB-9CE3-7A28-E0F3ED5CC68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3042000"/>
            <a:ext cx="12192000" cy="381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76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9C70D9E-379A-8A0A-BE7C-BF9849C971BA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451" y="891902"/>
            <a:ext cx="10521625" cy="5718632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A8E474A-6ECB-442D-8A42-7881F4DFBB2A}"/>
              </a:ext>
            </a:extLst>
          </p:cNvPr>
          <p:cNvCxnSpPr>
            <a:cxnSpLocks/>
          </p:cNvCxnSpPr>
          <p:nvPr/>
        </p:nvCxnSpPr>
        <p:spPr>
          <a:xfrm>
            <a:off x="177800" y="835707"/>
            <a:ext cx="120142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직사각형 4">
            <a:extLst>
              <a:ext uri="{FF2B5EF4-FFF2-40B4-BE49-F238E27FC236}">
                <a16:creationId xmlns:a16="http://schemas.microsoft.com/office/drawing/2014/main" id="{76EF8051-9646-4552-BE57-7D95D1538BA2}"/>
              </a:ext>
            </a:extLst>
          </p:cNvPr>
          <p:cNvSpPr/>
          <p:nvPr/>
        </p:nvSpPr>
        <p:spPr>
          <a:xfrm>
            <a:off x="0" y="0"/>
            <a:ext cx="1778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FA9BC9-96FB-4B17-AF51-48D81692F2D7}"/>
              </a:ext>
            </a:extLst>
          </p:cNvPr>
          <p:cNvSpPr txBox="1"/>
          <p:nvPr/>
        </p:nvSpPr>
        <p:spPr>
          <a:xfrm>
            <a:off x="329610" y="111525"/>
            <a:ext cx="16722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3200" spc="-300" dirty="0">
                <a:solidFill>
                  <a:prstClr val="black">
                    <a:lumMod val="85000"/>
                    <a:lumOff val="15000"/>
                  </a:prstClr>
                </a:solidFill>
                <a:latin typeface="+mn-ea"/>
              </a:rPr>
              <a:t>화면소개</a:t>
            </a:r>
            <a:endParaRPr kumimoji="0" lang="ko-KR" altLang="en-US" sz="3200" b="0" i="0" u="none" strike="noStrike" kern="1200" cap="none" spc="-3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+mn-ea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B7B5C9-F745-401A-99F6-001F312C8F5D}"/>
              </a:ext>
            </a:extLst>
          </p:cNvPr>
          <p:cNvSpPr txBox="1"/>
          <p:nvPr/>
        </p:nvSpPr>
        <p:spPr>
          <a:xfrm>
            <a:off x="-98231" y="50565"/>
            <a:ext cx="353943" cy="184912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마루 부리 Beta"/>
                <a:cs typeface="+mn-cs"/>
              </a:rPr>
              <a:t>Part 2</a:t>
            </a:r>
            <a:endParaRPr kumimoji="0" lang="ko-KR" altLang="en-US" sz="11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마루 부리 Beta"/>
              <a:cs typeface="+mn-cs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9E7ADA6-78E5-C480-4E80-80085DDBE28D}"/>
              </a:ext>
            </a:extLst>
          </p:cNvPr>
          <p:cNvSpPr/>
          <p:nvPr/>
        </p:nvSpPr>
        <p:spPr>
          <a:xfrm>
            <a:off x="7904480" y="1198880"/>
            <a:ext cx="411480" cy="1676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5756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winterdream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1345C"/>
      </a:accent1>
      <a:accent2>
        <a:srgbClr val="326393"/>
      </a:accent2>
      <a:accent3>
        <a:srgbClr val="6D8CAC"/>
      </a:accent3>
      <a:accent4>
        <a:srgbClr val="C9CACF"/>
      </a:accent4>
      <a:accent5>
        <a:srgbClr val="CAB5BD"/>
      </a:accent5>
      <a:accent6>
        <a:srgbClr val="F1ECE6"/>
      </a:accent6>
      <a:hlink>
        <a:srgbClr val="3F3F3F"/>
      </a:hlink>
      <a:folHlink>
        <a:srgbClr val="3F3F3F"/>
      </a:folHlink>
    </a:clrScheme>
    <a:fontScheme name="마루 부리 Beta">
      <a:majorFont>
        <a:latin typeface="마루 부리 Beta"/>
        <a:ea typeface="마루 부리 Beta"/>
        <a:cs typeface=""/>
      </a:majorFont>
      <a:minorFont>
        <a:latin typeface="마루 부리 Beta"/>
        <a:ea typeface="마루 부리 Bet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798</TotalTime>
  <Words>1715</Words>
  <Application>Microsoft Office PowerPoint</Application>
  <PresentationFormat>와이드스크린</PresentationFormat>
  <Paragraphs>274</Paragraphs>
  <Slides>55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55</vt:i4>
      </vt:variant>
    </vt:vector>
  </HeadingPairs>
  <TitlesOfParts>
    <vt:vector size="59" baseType="lpstr">
      <vt:lpstr>마루 부리 Beta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 새별</dc:creator>
  <cp:lastModifiedBy>장지혜</cp:lastModifiedBy>
  <cp:revision>23</cp:revision>
  <dcterms:created xsi:type="dcterms:W3CDTF">2020-11-18T01:48:02Z</dcterms:created>
  <dcterms:modified xsi:type="dcterms:W3CDTF">2022-12-14T11:29:55Z</dcterms:modified>
</cp:coreProperties>
</file>